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6.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7.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8.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9.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0.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1.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2.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6" r:id="rId1"/>
    <p:sldMasterId id="2147483799" r:id="rId2"/>
    <p:sldMasterId id="2147483841" r:id="rId3"/>
    <p:sldMasterId id="2147483857" r:id="rId4"/>
    <p:sldMasterId id="2147483872" r:id="rId5"/>
    <p:sldMasterId id="2147483889" r:id="rId6"/>
    <p:sldMasterId id="2147483906" r:id="rId7"/>
    <p:sldMasterId id="2147483918" r:id="rId8"/>
    <p:sldMasterId id="2147483930" r:id="rId9"/>
    <p:sldMasterId id="2147483945" r:id="rId10"/>
    <p:sldMasterId id="2147483958" r:id="rId11"/>
    <p:sldMasterId id="2147483970" r:id="rId12"/>
    <p:sldMasterId id="2147483984" r:id="rId13"/>
  </p:sldMasterIdLst>
  <p:notesMasterIdLst>
    <p:notesMasterId r:id="rId69"/>
  </p:notesMasterIdLst>
  <p:sldIdLst>
    <p:sldId id="624" r:id="rId14"/>
    <p:sldId id="4234" r:id="rId15"/>
    <p:sldId id="4274" r:id="rId16"/>
    <p:sldId id="636" r:id="rId17"/>
    <p:sldId id="22789" r:id="rId18"/>
    <p:sldId id="22779" r:id="rId19"/>
    <p:sldId id="22756" r:id="rId20"/>
    <p:sldId id="22757" r:id="rId21"/>
    <p:sldId id="22780" r:id="rId22"/>
    <p:sldId id="22786" r:id="rId23"/>
    <p:sldId id="22797" r:id="rId24"/>
    <p:sldId id="22788" r:id="rId25"/>
    <p:sldId id="22787" r:id="rId26"/>
    <p:sldId id="22755" r:id="rId27"/>
    <p:sldId id="257" r:id="rId28"/>
    <p:sldId id="22791" r:id="rId29"/>
    <p:sldId id="1688" r:id="rId30"/>
    <p:sldId id="1696" r:id="rId31"/>
    <p:sldId id="22759" r:id="rId32"/>
    <p:sldId id="22784" r:id="rId33"/>
    <p:sldId id="22785" r:id="rId34"/>
    <p:sldId id="268" r:id="rId35"/>
    <p:sldId id="22762" r:id="rId36"/>
    <p:sldId id="1118" r:id="rId37"/>
    <p:sldId id="1119" r:id="rId38"/>
    <p:sldId id="22793" r:id="rId39"/>
    <p:sldId id="4273" r:id="rId40"/>
    <p:sldId id="22795" r:id="rId41"/>
    <p:sldId id="22794" r:id="rId42"/>
    <p:sldId id="22790" r:id="rId43"/>
    <p:sldId id="4217" r:id="rId44"/>
    <p:sldId id="723" r:id="rId45"/>
    <p:sldId id="22792" r:id="rId46"/>
    <p:sldId id="4155" r:id="rId47"/>
    <p:sldId id="1583" r:id="rId48"/>
    <p:sldId id="22796" r:id="rId49"/>
    <p:sldId id="359" r:id="rId50"/>
    <p:sldId id="4147" r:id="rId51"/>
    <p:sldId id="1586" r:id="rId52"/>
    <p:sldId id="1041" r:id="rId53"/>
    <p:sldId id="1046" r:id="rId54"/>
    <p:sldId id="4272" r:id="rId55"/>
    <p:sldId id="22771" r:id="rId56"/>
    <p:sldId id="455" r:id="rId57"/>
    <p:sldId id="632" r:id="rId58"/>
    <p:sldId id="1110" r:id="rId59"/>
    <p:sldId id="1131" r:id="rId60"/>
    <p:sldId id="295" r:id="rId61"/>
    <p:sldId id="1566" r:id="rId62"/>
    <p:sldId id="256" r:id="rId63"/>
    <p:sldId id="722" r:id="rId64"/>
    <p:sldId id="629" r:id="rId65"/>
    <p:sldId id="4264" r:id="rId66"/>
    <p:sldId id="22778" r:id="rId67"/>
    <p:sldId id="736" r:id="rId68"/>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sabella Annesi-Maesano" initials="IAM" lastIdx="1" clrIdx="0">
    <p:extLst>
      <p:ext uri="{19B8F6BF-5375-455C-9EA6-DF929625EA0E}">
        <p15:presenceInfo xmlns:p15="http://schemas.microsoft.com/office/powerpoint/2012/main" userId="9b3d5ba173aa3f2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00"/>
    <a:srgbClr val="EF5A1E"/>
    <a:srgbClr val="008000"/>
    <a:srgbClr val="8C14BC"/>
    <a:srgbClr val="B90FC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110" autoAdjust="0"/>
    <p:restoredTop sz="94523" autoAdjust="0"/>
  </p:normalViewPr>
  <p:slideViewPr>
    <p:cSldViewPr>
      <p:cViewPr>
        <p:scale>
          <a:sx n="44" d="100"/>
          <a:sy n="44" d="100"/>
        </p:scale>
        <p:origin x="1533" y="597"/>
      </p:cViewPr>
      <p:guideLst>
        <p:guide orient="horz" pos="2160"/>
        <p:guide pos="2880"/>
      </p:guideLst>
    </p:cSldViewPr>
  </p:slideViewPr>
  <p:outlineViewPr>
    <p:cViewPr>
      <p:scale>
        <a:sx n="33" d="100"/>
        <a:sy n="33" d="100"/>
      </p:scale>
      <p:origin x="0" y="474"/>
    </p:cViewPr>
  </p:outlineViewPr>
  <p:notesTextViewPr>
    <p:cViewPr>
      <p:scale>
        <a:sx n="3" d="2"/>
        <a:sy n="3" d="2"/>
      </p:scale>
      <p:origin x="0" y="0"/>
    </p:cViewPr>
  </p:notesTextViewPr>
  <p:sorterViewPr>
    <p:cViewPr varScale="1">
      <p:scale>
        <a:sx n="1" d="1"/>
        <a:sy n="1" d="1"/>
      </p:scale>
      <p:origin x="0" y="-1123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slide" Target="slides/slide53.xml"/><Relationship Id="rId74"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48.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 Type="http://schemas.openxmlformats.org/officeDocument/2006/relationships/slideMaster" Target="slideMasters/slideMaster7.xml"/><Relationship Id="rId71"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FDAA75-C56D-491F-B65A-4E300627C622}" type="datetimeFigureOut">
              <a:rPr lang="fr-FR" smtClean="0"/>
              <a:pPr/>
              <a:t>20/09/2025</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5EAD29E-C3BA-4162-9692-02E98BE56719}" type="slidenum">
              <a:rPr lang="fr-FR" smtClean="0"/>
              <a:pPr/>
              <a:t>‹N°›</a:t>
            </a:fld>
            <a:endParaRPr lang="fr-FR"/>
          </a:p>
        </p:txBody>
      </p:sp>
    </p:spTree>
    <p:extLst>
      <p:ext uri="{BB962C8B-B14F-4D97-AF65-F5344CB8AC3E}">
        <p14:creationId xmlns:p14="http://schemas.microsoft.com/office/powerpoint/2010/main" val="2119795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fr.wikipedia.org/wiki/Syst%C3%A8me_nerveux_central" TargetMode="External"/><Relationship Id="rId3" Type="http://schemas.openxmlformats.org/officeDocument/2006/relationships/hyperlink" Target="https://fr.wikipedia.org/wiki/Physiologie" TargetMode="External"/><Relationship Id="rId7" Type="http://schemas.openxmlformats.org/officeDocument/2006/relationships/hyperlink" Target="https://fr.wikipedia.org/wiki/Appareil_cardiovasculaire"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fr.wikipedia.org/wiki/Vert%C3%A9br%C3%A9s" TargetMode="External"/><Relationship Id="rId5" Type="http://schemas.openxmlformats.org/officeDocument/2006/relationships/hyperlink" Target="https://fr.wikipedia.org/wiki/Tetrapoda" TargetMode="External"/><Relationship Id="rId4" Type="http://schemas.openxmlformats.org/officeDocument/2006/relationships/hyperlink" Target="https://fr.wikipedia.org/wiki/Cerveau" TargetMode="External"/><Relationship Id="rId9" Type="http://schemas.openxmlformats.org/officeDocument/2006/relationships/hyperlink" Target="https://fr.wikipedia.org/wiki/Hom%C3%A9ostasie"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ce réservé de l'image des diapositives 1">
            <a:extLst>
              <a:ext uri="{FF2B5EF4-FFF2-40B4-BE49-F238E27FC236}">
                <a16:creationId xmlns:a16="http://schemas.microsoft.com/office/drawing/2014/main" id="{D6250170-CF4F-453C-8DAB-76F58D6C3082}"/>
              </a:ext>
            </a:extLst>
          </p:cNvPr>
          <p:cNvSpPr>
            <a:spLocks noGrp="1" noRot="1" noChangeAspect="1" noChangeArrowheads="1" noTextEdit="1"/>
          </p:cNvSpPr>
          <p:nvPr>
            <p:ph type="sldImg"/>
          </p:nvPr>
        </p:nvSpPr>
        <p:spPr>
          <a:ln/>
        </p:spPr>
      </p:sp>
      <p:sp>
        <p:nvSpPr>
          <p:cNvPr id="7171" name="Espace réservé des commentaires 2">
            <a:extLst>
              <a:ext uri="{FF2B5EF4-FFF2-40B4-BE49-F238E27FC236}">
                <a16:creationId xmlns:a16="http://schemas.microsoft.com/office/drawing/2014/main" id="{A6530EA5-A599-4DA1-8D62-C4431D94C4B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fr-FR" dirty="0"/>
          </a:p>
        </p:txBody>
      </p:sp>
      <p:sp>
        <p:nvSpPr>
          <p:cNvPr id="7172" name="Espace réservé du numéro de diapositive 3">
            <a:extLst>
              <a:ext uri="{FF2B5EF4-FFF2-40B4-BE49-F238E27FC236}">
                <a16:creationId xmlns:a16="http://schemas.microsoft.com/office/drawing/2014/main" id="{A6E54BB4-92EC-4182-98B4-1F4FF7A7586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846264A-9FAF-45E6-AD1D-0D5DAF1A65CC}" type="slidenum">
              <a:rPr lang="en-US" altLang="en-US" smtClean="0"/>
              <a:pPr>
                <a:spcBef>
                  <a:spcPct val="0"/>
                </a:spcBef>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AD29E-C3BA-4162-9692-02E98BE56719}"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230661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Slide Image Placeholder 1">
            <a:extLst>
              <a:ext uri="{FF2B5EF4-FFF2-40B4-BE49-F238E27FC236}">
                <a16:creationId xmlns:a16="http://schemas.microsoft.com/office/drawing/2014/main" id="{C7078B89-7087-41C9-A058-E7385184FD6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03" name="Notes Placeholder 2">
            <a:extLst>
              <a:ext uri="{FF2B5EF4-FFF2-40B4-BE49-F238E27FC236}">
                <a16:creationId xmlns:a16="http://schemas.microsoft.com/office/drawing/2014/main" id="{DD9479AD-33F8-4F5C-B47B-171411AAA720}"/>
              </a:ext>
            </a:extLst>
          </p:cNvPr>
          <p:cNvSpPr>
            <a:spLocks noGrp="1" noChangeArrowheads="1"/>
          </p:cNvSpPr>
          <p:nvPr>
            <p:ph type="body" idx="1"/>
          </p:nvPr>
        </p:nvSpPr>
        <p:spPr bwMode="auto">
          <a:xfrm>
            <a:off x="711200" y="5403850"/>
            <a:ext cx="5691188" cy="44211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it-IT"/>
          </a:p>
        </p:txBody>
      </p:sp>
      <p:sp>
        <p:nvSpPr>
          <p:cNvPr id="204804" name="Header Placeholder 3">
            <a:extLst>
              <a:ext uri="{FF2B5EF4-FFF2-40B4-BE49-F238E27FC236}">
                <a16:creationId xmlns:a16="http://schemas.microsoft.com/office/drawing/2014/main" id="{B458EE19-F6CF-41FC-947E-A19ED41ABE60}"/>
              </a:ext>
            </a:extLst>
          </p:cNvPr>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defTabSz="500063">
              <a:defRPr sz="2400" b="1" i="1">
                <a:solidFill>
                  <a:schemeClr val="bg1"/>
                </a:solidFill>
                <a:latin typeface="Arial" panose="020B0604020202020204" pitchFamily="34" charset="0"/>
              </a:defRPr>
            </a:lvl1pPr>
            <a:lvl2pPr marL="742950" indent="-285750" defTabSz="500063">
              <a:defRPr sz="2400" b="1" i="1">
                <a:solidFill>
                  <a:schemeClr val="bg1"/>
                </a:solidFill>
                <a:latin typeface="Arial" panose="020B0604020202020204" pitchFamily="34" charset="0"/>
              </a:defRPr>
            </a:lvl2pPr>
            <a:lvl3pPr marL="1143000" indent="-228600" defTabSz="500063">
              <a:defRPr sz="2400" b="1" i="1">
                <a:solidFill>
                  <a:schemeClr val="bg1"/>
                </a:solidFill>
                <a:latin typeface="Arial" panose="020B0604020202020204" pitchFamily="34" charset="0"/>
              </a:defRPr>
            </a:lvl3pPr>
            <a:lvl4pPr marL="1600200" indent="-228600" defTabSz="500063">
              <a:defRPr sz="2400" b="1" i="1">
                <a:solidFill>
                  <a:schemeClr val="bg1"/>
                </a:solidFill>
                <a:latin typeface="Arial" panose="020B0604020202020204" pitchFamily="34" charset="0"/>
              </a:defRPr>
            </a:lvl4pPr>
            <a:lvl5pPr marL="2057400" indent="-228600" defTabSz="500063">
              <a:defRPr sz="2400" b="1" i="1">
                <a:solidFill>
                  <a:schemeClr val="bg1"/>
                </a:solidFill>
                <a:latin typeface="Arial" panose="020B0604020202020204" pitchFamily="34" charset="0"/>
              </a:defRPr>
            </a:lvl5pPr>
            <a:lvl6pPr marL="2514600" indent="-228600" defTabSz="500063" eaLnBrk="0" fontAlgn="base" hangingPunct="0">
              <a:spcBef>
                <a:spcPct val="0"/>
              </a:spcBef>
              <a:spcAft>
                <a:spcPct val="0"/>
              </a:spcAft>
              <a:defRPr sz="2400" b="1" i="1">
                <a:solidFill>
                  <a:schemeClr val="bg1"/>
                </a:solidFill>
                <a:latin typeface="Arial" panose="020B0604020202020204" pitchFamily="34" charset="0"/>
              </a:defRPr>
            </a:lvl6pPr>
            <a:lvl7pPr marL="2971800" indent="-228600" defTabSz="500063" eaLnBrk="0" fontAlgn="base" hangingPunct="0">
              <a:spcBef>
                <a:spcPct val="0"/>
              </a:spcBef>
              <a:spcAft>
                <a:spcPct val="0"/>
              </a:spcAft>
              <a:defRPr sz="2400" b="1" i="1">
                <a:solidFill>
                  <a:schemeClr val="bg1"/>
                </a:solidFill>
                <a:latin typeface="Arial" panose="020B0604020202020204" pitchFamily="34" charset="0"/>
              </a:defRPr>
            </a:lvl7pPr>
            <a:lvl8pPr marL="3429000" indent="-228600" defTabSz="500063" eaLnBrk="0" fontAlgn="base" hangingPunct="0">
              <a:spcBef>
                <a:spcPct val="0"/>
              </a:spcBef>
              <a:spcAft>
                <a:spcPct val="0"/>
              </a:spcAft>
              <a:defRPr sz="2400" b="1" i="1">
                <a:solidFill>
                  <a:schemeClr val="bg1"/>
                </a:solidFill>
                <a:latin typeface="Arial" panose="020B0604020202020204" pitchFamily="34" charset="0"/>
              </a:defRPr>
            </a:lvl8pPr>
            <a:lvl9pPr marL="3886200" indent="-228600" defTabSz="500063" eaLnBrk="0" fontAlgn="base" hangingPunct="0">
              <a:spcBef>
                <a:spcPct val="0"/>
              </a:spcBef>
              <a:spcAft>
                <a:spcPct val="0"/>
              </a:spcAft>
              <a:defRPr sz="2400" b="1" i="1">
                <a:solidFill>
                  <a:schemeClr val="bg1"/>
                </a:solidFill>
                <a:latin typeface="Arial" panose="020B0604020202020204" pitchFamily="34" charset="0"/>
              </a:defRPr>
            </a:lvl9pPr>
          </a:lstStyle>
          <a:p>
            <a:pPr marL="0" marR="0" lvl="0" indent="0" algn="l" defTabSz="500063" rtl="0" eaLnBrk="1" fontAlgn="base" latinLnBrk="0" hangingPunct="1">
              <a:lnSpc>
                <a:spcPct val="100000"/>
              </a:lnSpc>
              <a:spcBef>
                <a:spcPct val="0"/>
              </a:spcBef>
              <a:spcAft>
                <a:spcPct val="0"/>
              </a:spcAft>
              <a:buClrTx/>
              <a:buSzTx/>
              <a:buFontTx/>
              <a:buNone/>
              <a:tabLst/>
              <a:defRPr/>
            </a:pPr>
            <a:r>
              <a:rPr kumimoji="0" lang="en-GB" altLang="it-IT" sz="1300" b="1" i="0" u="none" strike="noStrike" kern="1200" cap="none" spc="0" normalizeH="0" baseline="0" noProof="0">
                <a:ln>
                  <a:noFill/>
                </a:ln>
                <a:solidFill>
                  <a:srgbClr val="003E74"/>
                </a:solidFill>
                <a:effectLst/>
                <a:uLnTx/>
                <a:uFillTx/>
                <a:latin typeface="Arial" panose="020B0604020202020204" pitchFamily="34" charset="0"/>
                <a:ea typeface="+mn-ea"/>
                <a:cs typeface="+mn-cs"/>
              </a:rPr>
              <a:t>Joint Annual ISAB Meeting</a:t>
            </a:r>
            <a:endParaRPr kumimoji="0" lang="en-US" altLang="it-IT" sz="1300" b="1" i="0" u="none" strike="noStrike" kern="1200" cap="none" spc="0" normalizeH="0" baseline="0" noProof="0">
              <a:ln>
                <a:noFill/>
              </a:ln>
              <a:solidFill>
                <a:srgbClr val="003E74"/>
              </a:solidFill>
              <a:effectLst/>
              <a:uLnTx/>
              <a:uFillTx/>
              <a:latin typeface="Arial" panose="020B0604020202020204" pitchFamily="34" charset="0"/>
              <a:ea typeface="+mn-ea"/>
              <a:cs typeface="+mn-cs"/>
            </a:endParaRPr>
          </a:p>
        </p:txBody>
      </p:sp>
      <p:sp>
        <p:nvSpPr>
          <p:cNvPr id="204805" name="Date Placeholder 4">
            <a:extLst>
              <a:ext uri="{FF2B5EF4-FFF2-40B4-BE49-F238E27FC236}">
                <a16:creationId xmlns:a16="http://schemas.microsoft.com/office/drawing/2014/main" id="{211F7DEA-D45F-4267-8EEC-79778F08ECE6}"/>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defTabSz="500063">
              <a:defRPr sz="2400" b="1" i="1">
                <a:solidFill>
                  <a:schemeClr val="bg1"/>
                </a:solidFill>
                <a:latin typeface="Arial" panose="020B0604020202020204" pitchFamily="34" charset="0"/>
              </a:defRPr>
            </a:lvl1pPr>
            <a:lvl2pPr marL="742950" indent="-285750" defTabSz="500063">
              <a:defRPr sz="2400" b="1" i="1">
                <a:solidFill>
                  <a:schemeClr val="bg1"/>
                </a:solidFill>
                <a:latin typeface="Arial" panose="020B0604020202020204" pitchFamily="34" charset="0"/>
              </a:defRPr>
            </a:lvl2pPr>
            <a:lvl3pPr marL="1143000" indent="-228600" defTabSz="500063">
              <a:defRPr sz="2400" b="1" i="1">
                <a:solidFill>
                  <a:schemeClr val="bg1"/>
                </a:solidFill>
                <a:latin typeface="Arial" panose="020B0604020202020204" pitchFamily="34" charset="0"/>
              </a:defRPr>
            </a:lvl3pPr>
            <a:lvl4pPr marL="1600200" indent="-228600" defTabSz="500063">
              <a:defRPr sz="2400" b="1" i="1">
                <a:solidFill>
                  <a:schemeClr val="bg1"/>
                </a:solidFill>
                <a:latin typeface="Arial" panose="020B0604020202020204" pitchFamily="34" charset="0"/>
              </a:defRPr>
            </a:lvl4pPr>
            <a:lvl5pPr marL="2057400" indent="-228600" defTabSz="500063">
              <a:defRPr sz="2400" b="1" i="1">
                <a:solidFill>
                  <a:schemeClr val="bg1"/>
                </a:solidFill>
                <a:latin typeface="Arial" panose="020B0604020202020204" pitchFamily="34" charset="0"/>
              </a:defRPr>
            </a:lvl5pPr>
            <a:lvl6pPr marL="2514600" indent="-228600" defTabSz="500063" eaLnBrk="0" fontAlgn="base" hangingPunct="0">
              <a:spcBef>
                <a:spcPct val="0"/>
              </a:spcBef>
              <a:spcAft>
                <a:spcPct val="0"/>
              </a:spcAft>
              <a:defRPr sz="2400" b="1" i="1">
                <a:solidFill>
                  <a:schemeClr val="bg1"/>
                </a:solidFill>
                <a:latin typeface="Arial" panose="020B0604020202020204" pitchFamily="34" charset="0"/>
              </a:defRPr>
            </a:lvl6pPr>
            <a:lvl7pPr marL="2971800" indent="-228600" defTabSz="500063" eaLnBrk="0" fontAlgn="base" hangingPunct="0">
              <a:spcBef>
                <a:spcPct val="0"/>
              </a:spcBef>
              <a:spcAft>
                <a:spcPct val="0"/>
              </a:spcAft>
              <a:defRPr sz="2400" b="1" i="1">
                <a:solidFill>
                  <a:schemeClr val="bg1"/>
                </a:solidFill>
                <a:latin typeface="Arial" panose="020B0604020202020204" pitchFamily="34" charset="0"/>
              </a:defRPr>
            </a:lvl7pPr>
            <a:lvl8pPr marL="3429000" indent="-228600" defTabSz="500063" eaLnBrk="0" fontAlgn="base" hangingPunct="0">
              <a:spcBef>
                <a:spcPct val="0"/>
              </a:spcBef>
              <a:spcAft>
                <a:spcPct val="0"/>
              </a:spcAft>
              <a:defRPr sz="2400" b="1" i="1">
                <a:solidFill>
                  <a:schemeClr val="bg1"/>
                </a:solidFill>
                <a:latin typeface="Arial" panose="020B0604020202020204" pitchFamily="34" charset="0"/>
              </a:defRPr>
            </a:lvl8pPr>
            <a:lvl9pPr marL="3886200" indent="-228600" defTabSz="500063" eaLnBrk="0" fontAlgn="base" hangingPunct="0">
              <a:spcBef>
                <a:spcPct val="0"/>
              </a:spcBef>
              <a:spcAft>
                <a:spcPct val="0"/>
              </a:spcAft>
              <a:defRPr sz="2400" b="1" i="1">
                <a:solidFill>
                  <a:schemeClr val="bg1"/>
                </a:solidFill>
                <a:latin typeface="Arial" panose="020B0604020202020204" pitchFamily="34" charset="0"/>
              </a:defRPr>
            </a:lvl9pPr>
          </a:lstStyle>
          <a:p>
            <a:pPr marL="0" marR="0" lvl="0" indent="0" algn="r" defTabSz="500063" rtl="0" eaLnBrk="1" fontAlgn="base" latinLnBrk="0" hangingPunct="1">
              <a:lnSpc>
                <a:spcPct val="100000"/>
              </a:lnSpc>
              <a:spcBef>
                <a:spcPct val="0"/>
              </a:spcBef>
              <a:spcAft>
                <a:spcPct val="0"/>
              </a:spcAft>
              <a:buClrTx/>
              <a:buSzTx/>
              <a:buFontTx/>
              <a:buNone/>
              <a:tabLst/>
              <a:defRPr/>
            </a:pPr>
            <a:r>
              <a:rPr kumimoji="0" lang="en-US" altLang="it-IT" sz="1300" b="0" i="0" u="none" strike="noStrike" kern="1200" cap="none" spc="0" normalizeH="0" baseline="0" noProof="0">
                <a:ln>
                  <a:noFill/>
                </a:ln>
                <a:solidFill>
                  <a:srgbClr val="003E74"/>
                </a:solidFill>
                <a:effectLst/>
                <a:uLnTx/>
                <a:uFillTx/>
                <a:latin typeface="Arial" panose="020B0604020202020204" pitchFamily="34" charset="0"/>
                <a:ea typeface="+mn-ea"/>
                <a:cs typeface="+mn-cs"/>
              </a:rPr>
              <a:t>28/09/2021</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439F62A-70AB-1644-8618-B872947D44BA}" type="slidenum">
              <a:rPr lang="fr-FR" smtClean="0"/>
              <a:t>24</a:t>
            </a:fld>
            <a:endParaRPr lang="fr-FR"/>
          </a:p>
        </p:txBody>
      </p:sp>
    </p:spTree>
    <p:extLst>
      <p:ext uri="{BB962C8B-B14F-4D97-AF65-F5344CB8AC3E}">
        <p14:creationId xmlns:p14="http://schemas.microsoft.com/office/powerpoint/2010/main" val="5563005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Here </a:t>
            </a:r>
            <a:r>
              <a:rPr lang="fr-FR" dirty="0" err="1"/>
              <a:t>you</a:t>
            </a:r>
            <a:r>
              <a:rPr lang="fr-FR" dirty="0"/>
              <a:t> have some of the </a:t>
            </a:r>
            <a:r>
              <a:rPr lang="fr-FR" dirty="0" err="1"/>
              <a:t>studies</a:t>
            </a:r>
            <a:r>
              <a:rPr lang="fr-FR" dirty="0"/>
              <a:t> having found significant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For Johannson: </a:t>
            </a:r>
            <a:r>
              <a:rPr lang="en-US" b="1" dirty="0"/>
              <a:t>Air Pollution Exposure Is Associated With Lower Lung Function, but Not Changes in Lung Function, in Patients With Idiopathic Pulmonary Fibrosis </a:t>
            </a:r>
          </a:p>
          <a:p>
            <a:endParaRPr lang="fr-FR" dirty="0"/>
          </a:p>
        </p:txBody>
      </p:sp>
      <p:sp>
        <p:nvSpPr>
          <p:cNvPr id="4" name="Espace réservé du numéro de diapositive 3"/>
          <p:cNvSpPr>
            <a:spLocks noGrp="1"/>
          </p:cNvSpPr>
          <p:nvPr>
            <p:ph type="sldNum" sz="quarter" idx="5"/>
          </p:nvPr>
        </p:nvSpPr>
        <p:spPr/>
        <p:txBody>
          <a:bodyPr/>
          <a:lstStyle/>
          <a:p>
            <a:fld id="{F439F62A-70AB-1644-8618-B872947D44BA}" type="slidenum">
              <a:rPr lang="fr-FR" smtClean="0"/>
              <a:t>25</a:t>
            </a:fld>
            <a:endParaRPr lang="fr-FR"/>
          </a:p>
        </p:txBody>
      </p:sp>
    </p:spTree>
    <p:extLst>
      <p:ext uri="{BB962C8B-B14F-4D97-AF65-F5344CB8AC3E}">
        <p14:creationId xmlns:p14="http://schemas.microsoft.com/office/powerpoint/2010/main" val="18054673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AD29E-C3BA-4162-9692-02E98BE56719}"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982452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AD29E-C3BA-4162-9692-02E98BE56719}"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082556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1C80182D-784A-C047-AB03-3291D53B402A}" type="slidenum">
              <a:rPr lang="it-IT" smtClean="0"/>
              <a:t>31</a:t>
            </a:fld>
            <a:endParaRPr lang="it-IT"/>
          </a:p>
        </p:txBody>
      </p:sp>
    </p:spTree>
    <p:extLst>
      <p:ext uri="{BB962C8B-B14F-4D97-AF65-F5344CB8AC3E}">
        <p14:creationId xmlns:p14="http://schemas.microsoft.com/office/powerpoint/2010/main" val="8509406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AD29E-C3BA-4162-9692-02E98BE56719}"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873450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notes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Using data from 65 238 682 children in 18 European countries, show that a significant proportion of childhood asthma cases may be attributable to outdoor air pollution, and that these cases could be prevented. More in detail, the study reveals that 66 600 (11% of total cases) and 2400 (0.4%) childhood asthma cases per year could be prevented by complying with the World Health Organization (WHO) air quality guideline for PM2.5 and NO2, </a:t>
            </a:r>
            <a:r>
              <a:rPr lang="fr-FR" sz="1200" b="0" i="0" u="none" strike="noStrike" kern="1200" baseline="0" dirty="0" err="1">
                <a:solidFill>
                  <a:schemeClr val="tx1"/>
                </a:solidFill>
                <a:latin typeface="+mn-lt"/>
                <a:ea typeface="+mn-ea"/>
                <a:cs typeface="+mn-cs"/>
              </a:rPr>
              <a:t>respectively</a:t>
            </a:r>
            <a:r>
              <a:rPr lang="fr-FR" sz="1200" b="0" i="0" u="none" strike="noStrike" kern="1200" baseline="0" dirty="0">
                <a:solidFill>
                  <a:schemeClr val="tx1"/>
                </a:solidFill>
                <a:latin typeface="+mn-lt"/>
                <a:ea typeface="+mn-ea"/>
                <a:cs typeface="+mn-cs"/>
              </a:rPr>
              <a:t>.</a:t>
            </a:r>
          </a:p>
          <a:p>
            <a:endParaRPr lang="fr-FR" sz="1200" b="0" i="0" u="none" strike="noStrike" kern="1200" baseline="0" dirty="0">
              <a:solidFill>
                <a:schemeClr val="tx1"/>
              </a:solidFill>
              <a:latin typeface="+mn-lt"/>
              <a:ea typeface="+mn-ea"/>
              <a:cs typeface="+mn-cs"/>
            </a:endParaRPr>
          </a:p>
          <a:p>
            <a:r>
              <a:rPr lang="fr-FR" sz="1200" b="0" i="0" u="none" strike="noStrike" kern="1200" baseline="0" dirty="0">
                <a:solidFill>
                  <a:schemeClr val="tx1"/>
                </a:solidFill>
                <a:latin typeface="+mn-lt"/>
                <a:ea typeface="+mn-ea"/>
                <a:cs typeface="+mn-cs"/>
              </a:rPr>
              <a:t>At the world </a:t>
            </a:r>
            <a:r>
              <a:rPr lang="fr-FR" sz="1200" b="0" i="0" u="none" strike="noStrike" kern="1200" baseline="0" dirty="0" err="1">
                <a:solidFill>
                  <a:schemeClr val="tx1"/>
                </a:solidFill>
                <a:latin typeface="+mn-lt"/>
                <a:ea typeface="+mn-ea"/>
                <a:cs typeface="+mn-cs"/>
              </a:rPr>
              <a:t>level</a:t>
            </a:r>
            <a:r>
              <a:rPr lang="fr-FR" sz="1200" b="0" i="0" u="none" strike="noStrike" kern="1200" baseline="0" dirty="0">
                <a:solidFill>
                  <a:schemeClr val="tx1"/>
                </a:solidFill>
                <a:latin typeface="+mn-lt"/>
                <a:ea typeface="+mn-ea"/>
                <a:cs typeface="+mn-cs"/>
              </a:rPr>
              <a:t>, 194 </a:t>
            </a:r>
            <a:r>
              <a:rPr lang="en-US" sz="1200" b="0" i="0" u="none" strike="noStrike" kern="1200" baseline="0" dirty="0">
                <a:solidFill>
                  <a:schemeClr val="tx1"/>
                </a:solidFill>
                <a:latin typeface="+mn-lt"/>
                <a:ea typeface="+mn-ea"/>
                <a:cs typeface="+mn-cs"/>
              </a:rPr>
              <a:t>countries and 125 major cities: 4 million new </a:t>
            </a:r>
            <a:r>
              <a:rPr lang="en-US" sz="1200" b="0" i="0" u="none" strike="noStrike" kern="1200" baseline="0" dirty="0" err="1">
                <a:solidFill>
                  <a:schemeClr val="tx1"/>
                </a:solidFill>
                <a:latin typeface="+mn-lt"/>
                <a:ea typeface="+mn-ea"/>
                <a:cs typeface="+mn-cs"/>
              </a:rPr>
              <a:t>paediatric</a:t>
            </a:r>
            <a:r>
              <a:rPr lang="en-US" sz="1200" b="0" i="0" u="none" strike="noStrike" kern="1200" baseline="0" dirty="0">
                <a:solidFill>
                  <a:schemeClr val="tx1"/>
                </a:solidFill>
                <a:latin typeface="+mn-lt"/>
                <a:ea typeface="+mn-ea"/>
                <a:cs typeface="+mn-cs"/>
              </a:rPr>
              <a:t> asthma cases could be attributed to NO2 pollution</a:t>
            </a:r>
          </a:p>
          <a:p>
            <a:r>
              <a:rPr lang="en-US" sz="1200" b="0" i="0" u="none" strike="noStrike" kern="1200" baseline="0" dirty="0">
                <a:solidFill>
                  <a:schemeClr val="tx1"/>
                </a:solidFill>
                <a:latin typeface="+mn-lt"/>
                <a:ea typeface="+mn-ea"/>
                <a:cs typeface="+mn-cs"/>
              </a:rPr>
              <a:t>annually, 64% of which in urban </a:t>
            </a:r>
            <a:r>
              <a:rPr lang="en-US" sz="1200" b="0" i="0" u="none" strike="noStrike" kern="1200" baseline="0" dirty="0" err="1">
                <a:solidFill>
                  <a:schemeClr val="tx1"/>
                </a:solidFill>
                <a:latin typeface="+mn-lt"/>
                <a:ea typeface="+mn-ea"/>
                <a:cs typeface="+mn-cs"/>
              </a:rPr>
              <a:t>centres</a:t>
            </a:r>
            <a:r>
              <a:rPr lang="en-US" sz="1200" b="0" i="0" u="none" strike="noStrike" kern="1200" baseline="0" dirty="0">
                <a:solidFill>
                  <a:schemeClr val="tx1"/>
                </a:solidFill>
                <a:latin typeface="+mn-lt"/>
                <a:ea typeface="+mn-ea"/>
                <a:cs typeface="+mn-cs"/>
              </a:rPr>
              <a:t>.</a:t>
            </a:r>
            <a:endParaRPr lang="fr-FR" dirty="0"/>
          </a:p>
        </p:txBody>
      </p:sp>
      <p:sp>
        <p:nvSpPr>
          <p:cNvPr id="4" name="Espace réservé du numéro de diapositive 3"/>
          <p:cNvSpPr>
            <a:spLocks noGrp="1"/>
          </p:cNvSpPr>
          <p:nvPr>
            <p:ph type="sldNum" sz="quarter" idx="5"/>
          </p:nvPr>
        </p:nvSpPr>
        <p:spPr/>
        <p:txBody>
          <a:bodyPr/>
          <a:lstStyle/>
          <a:p>
            <a:fld id="{95EAD29E-C3BA-4162-9692-02E98BE56719}" type="slidenum">
              <a:rPr lang="fr-FR" smtClean="0"/>
              <a:pPr/>
              <a:t>35</a:t>
            </a:fld>
            <a:endParaRPr lang="fr-FR"/>
          </a:p>
        </p:txBody>
      </p:sp>
    </p:spTree>
    <p:extLst>
      <p:ext uri="{BB962C8B-B14F-4D97-AF65-F5344CB8AC3E}">
        <p14:creationId xmlns:p14="http://schemas.microsoft.com/office/powerpoint/2010/main" val="36914408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7EE5C56-9463-4F26-9E54-2DA1B6D92D58}" type="slidenum">
              <a:rPr lang="fr-FR" smtClean="0"/>
              <a:t>38</a:t>
            </a:fld>
            <a:endParaRPr lang="fr-FR"/>
          </a:p>
        </p:txBody>
      </p:sp>
    </p:spTree>
    <p:extLst>
      <p:ext uri="{BB962C8B-B14F-4D97-AF65-F5344CB8AC3E}">
        <p14:creationId xmlns:p14="http://schemas.microsoft.com/office/powerpoint/2010/main" val="17063511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Air pollution </a:t>
            </a:r>
            <a:r>
              <a:rPr lang="fr-FR" dirty="0" err="1"/>
              <a:t>is</a:t>
            </a:r>
            <a:r>
              <a:rPr lang="fr-FR" dirty="0"/>
              <a:t> the new </a:t>
            </a:r>
            <a:r>
              <a:rPr lang="fr-FR" dirty="0" err="1"/>
              <a:t>tobacco</a:t>
            </a:r>
            <a:endParaRPr lang="fr-FR" dirty="0"/>
          </a:p>
        </p:txBody>
      </p:sp>
      <p:sp>
        <p:nvSpPr>
          <p:cNvPr id="4" name="Espace réservé du numéro de diapositive 3"/>
          <p:cNvSpPr>
            <a:spLocks noGrp="1"/>
          </p:cNvSpPr>
          <p:nvPr>
            <p:ph type="sldNum" sz="quarter" idx="5"/>
          </p:nvPr>
        </p:nvSpPr>
        <p:spPr/>
        <p:txBody>
          <a:bodyPr/>
          <a:lstStyle/>
          <a:p>
            <a:fld id="{40644544-60B4-4B40-9E73-FEBCB53B5395}" type="slidenum">
              <a:rPr lang="fr-FR" smtClean="0"/>
              <a:t>4</a:t>
            </a:fld>
            <a:endParaRPr lang="fr-FR"/>
          </a:p>
        </p:txBody>
      </p:sp>
    </p:spTree>
    <p:extLst>
      <p:ext uri="{BB962C8B-B14F-4D97-AF65-F5344CB8AC3E}">
        <p14:creationId xmlns:p14="http://schemas.microsoft.com/office/powerpoint/2010/main" val="12590000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5EAD29E-C3BA-4162-9692-02E98BE56719}" type="slidenum">
              <a:rPr lang="fr-FR" smtClean="0"/>
              <a:pPr/>
              <a:t>39</a:t>
            </a:fld>
            <a:endParaRPr lang="fr-FR"/>
          </a:p>
        </p:txBody>
      </p:sp>
    </p:spTree>
    <p:extLst>
      <p:ext uri="{BB962C8B-B14F-4D97-AF65-F5344CB8AC3E}">
        <p14:creationId xmlns:p14="http://schemas.microsoft.com/office/powerpoint/2010/main" val="16405284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439F62A-70AB-1644-8618-B872947D44BA}" type="slidenum">
              <a:rPr lang="fr-FR" smtClean="0"/>
              <a:t>40</a:t>
            </a:fld>
            <a:endParaRPr lang="fr-FR"/>
          </a:p>
        </p:txBody>
      </p:sp>
    </p:spTree>
    <p:extLst>
      <p:ext uri="{BB962C8B-B14F-4D97-AF65-F5344CB8AC3E}">
        <p14:creationId xmlns:p14="http://schemas.microsoft.com/office/powerpoint/2010/main" val="27119898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439F62A-70AB-1644-8618-B872947D44BA}" type="slidenum">
              <a:rPr lang="fr-FR" smtClean="0"/>
              <a:t>41</a:t>
            </a:fld>
            <a:endParaRPr lang="fr-FR"/>
          </a:p>
        </p:txBody>
      </p:sp>
    </p:spTree>
    <p:extLst>
      <p:ext uri="{BB962C8B-B14F-4D97-AF65-F5344CB8AC3E}">
        <p14:creationId xmlns:p14="http://schemas.microsoft.com/office/powerpoint/2010/main" val="24385369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AD29E-C3BA-4162-9692-02E98BE56719}"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394589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Image Placeholder 1">
            <a:extLst>
              <a:ext uri="{FF2B5EF4-FFF2-40B4-BE49-F238E27FC236}">
                <a16:creationId xmlns:a16="http://schemas.microsoft.com/office/drawing/2014/main" id="{84D46E0F-17E9-4F86-8577-8462095F5F0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9923" name="Notes Placeholder 2">
            <a:extLst>
              <a:ext uri="{FF2B5EF4-FFF2-40B4-BE49-F238E27FC236}">
                <a16:creationId xmlns:a16="http://schemas.microsoft.com/office/drawing/2014/main" id="{D0F05BC8-8C2F-4DF1-9B78-FC96C73FF15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it-IT"/>
          </a:p>
        </p:txBody>
      </p:sp>
      <p:sp>
        <p:nvSpPr>
          <p:cNvPr id="209924" name="Slide Number Placeholder 3">
            <a:extLst>
              <a:ext uri="{FF2B5EF4-FFF2-40B4-BE49-F238E27FC236}">
                <a16:creationId xmlns:a16="http://schemas.microsoft.com/office/drawing/2014/main" id="{22AFFC75-67B9-49A8-BBF4-7171A945354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i="1">
                <a:solidFill>
                  <a:schemeClr val="bg1"/>
                </a:solidFill>
                <a:latin typeface="Arial" panose="020B0604020202020204" pitchFamily="34" charset="0"/>
              </a:defRPr>
            </a:lvl1pPr>
            <a:lvl2pPr marL="742950" indent="-285750">
              <a:defRPr sz="2400" b="1" i="1">
                <a:solidFill>
                  <a:schemeClr val="bg1"/>
                </a:solidFill>
                <a:latin typeface="Arial" panose="020B0604020202020204" pitchFamily="34" charset="0"/>
              </a:defRPr>
            </a:lvl2pPr>
            <a:lvl3pPr marL="1143000" indent="-228600">
              <a:defRPr sz="2400" b="1" i="1">
                <a:solidFill>
                  <a:schemeClr val="bg1"/>
                </a:solidFill>
                <a:latin typeface="Arial" panose="020B0604020202020204" pitchFamily="34" charset="0"/>
              </a:defRPr>
            </a:lvl3pPr>
            <a:lvl4pPr marL="1600200" indent="-228600">
              <a:defRPr sz="2400" b="1" i="1">
                <a:solidFill>
                  <a:schemeClr val="bg1"/>
                </a:solidFill>
                <a:latin typeface="Arial" panose="020B0604020202020204" pitchFamily="34" charset="0"/>
              </a:defRPr>
            </a:lvl4pPr>
            <a:lvl5pPr marL="2057400" indent="-228600">
              <a:defRPr sz="2400" b="1" i="1">
                <a:solidFill>
                  <a:schemeClr val="bg1"/>
                </a:solidFill>
                <a:latin typeface="Arial" panose="020B0604020202020204" pitchFamily="34" charset="0"/>
              </a:defRPr>
            </a:lvl5pPr>
            <a:lvl6pPr marL="2514600" indent="-228600" eaLnBrk="0" fontAlgn="base" hangingPunct="0">
              <a:spcBef>
                <a:spcPct val="0"/>
              </a:spcBef>
              <a:spcAft>
                <a:spcPct val="0"/>
              </a:spcAft>
              <a:defRPr sz="2400" b="1" i="1">
                <a:solidFill>
                  <a:schemeClr val="bg1"/>
                </a:solidFill>
                <a:latin typeface="Arial" panose="020B0604020202020204" pitchFamily="34" charset="0"/>
              </a:defRPr>
            </a:lvl6pPr>
            <a:lvl7pPr marL="2971800" indent="-228600" eaLnBrk="0" fontAlgn="base" hangingPunct="0">
              <a:spcBef>
                <a:spcPct val="0"/>
              </a:spcBef>
              <a:spcAft>
                <a:spcPct val="0"/>
              </a:spcAft>
              <a:defRPr sz="2400" b="1" i="1">
                <a:solidFill>
                  <a:schemeClr val="bg1"/>
                </a:solidFill>
                <a:latin typeface="Arial" panose="020B0604020202020204" pitchFamily="34" charset="0"/>
              </a:defRPr>
            </a:lvl7pPr>
            <a:lvl8pPr marL="3429000" indent="-228600" eaLnBrk="0" fontAlgn="base" hangingPunct="0">
              <a:spcBef>
                <a:spcPct val="0"/>
              </a:spcBef>
              <a:spcAft>
                <a:spcPct val="0"/>
              </a:spcAft>
              <a:defRPr sz="2400" b="1" i="1">
                <a:solidFill>
                  <a:schemeClr val="bg1"/>
                </a:solidFill>
                <a:latin typeface="Arial" panose="020B0604020202020204" pitchFamily="34" charset="0"/>
              </a:defRPr>
            </a:lvl8pPr>
            <a:lvl9pPr marL="3886200" indent="-228600" eaLnBrk="0" fontAlgn="base" hangingPunct="0">
              <a:spcBef>
                <a:spcPct val="0"/>
              </a:spcBef>
              <a:spcAft>
                <a:spcPct val="0"/>
              </a:spcAft>
              <a:defRPr sz="2400" b="1" i="1">
                <a:solidFill>
                  <a:schemeClr val="bg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13A439D-55E6-4917-B9FC-50230623B226}" type="slidenum">
              <a:rPr kumimoji="0" lang="en-GB" altLang="it-IT" sz="1200" b="1" i="1"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GB" altLang="it-IT" sz="1200" b="1" i="1"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Espace réservé de l'image des diapositives 1">
            <a:extLst>
              <a:ext uri="{FF2B5EF4-FFF2-40B4-BE49-F238E27FC236}">
                <a16:creationId xmlns:a16="http://schemas.microsoft.com/office/drawing/2014/main" id="{3931E0B7-E966-49A9-BC88-F79ADE71CEC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1971" name="Espace réservé des commentaires 2">
            <a:extLst>
              <a:ext uri="{FF2B5EF4-FFF2-40B4-BE49-F238E27FC236}">
                <a16:creationId xmlns:a16="http://schemas.microsoft.com/office/drawing/2014/main" id="{54908817-7DFE-40DE-861E-F22878B542C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fr-FR"/>
          </a:p>
        </p:txBody>
      </p:sp>
      <p:sp>
        <p:nvSpPr>
          <p:cNvPr id="211972" name="Espace réservé du numéro de diapositive 3">
            <a:extLst>
              <a:ext uri="{FF2B5EF4-FFF2-40B4-BE49-F238E27FC236}">
                <a16:creationId xmlns:a16="http://schemas.microsoft.com/office/drawing/2014/main" id="{64737E01-5140-423D-8257-BC313489F79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i="1">
                <a:solidFill>
                  <a:schemeClr val="bg1"/>
                </a:solidFill>
                <a:latin typeface="Arial" panose="020B0604020202020204" pitchFamily="34" charset="0"/>
              </a:defRPr>
            </a:lvl1pPr>
            <a:lvl2pPr marL="742950" indent="-285750">
              <a:defRPr sz="2400" b="1" i="1">
                <a:solidFill>
                  <a:schemeClr val="bg1"/>
                </a:solidFill>
                <a:latin typeface="Arial" panose="020B0604020202020204" pitchFamily="34" charset="0"/>
              </a:defRPr>
            </a:lvl2pPr>
            <a:lvl3pPr marL="1143000" indent="-228600">
              <a:defRPr sz="2400" b="1" i="1">
                <a:solidFill>
                  <a:schemeClr val="bg1"/>
                </a:solidFill>
                <a:latin typeface="Arial" panose="020B0604020202020204" pitchFamily="34" charset="0"/>
              </a:defRPr>
            </a:lvl3pPr>
            <a:lvl4pPr marL="1600200" indent="-228600">
              <a:defRPr sz="2400" b="1" i="1">
                <a:solidFill>
                  <a:schemeClr val="bg1"/>
                </a:solidFill>
                <a:latin typeface="Arial" panose="020B0604020202020204" pitchFamily="34" charset="0"/>
              </a:defRPr>
            </a:lvl4pPr>
            <a:lvl5pPr marL="2057400" indent="-228600">
              <a:defRPr sz="2400" b="1" i="1">
                <a:solidFill>
                  <a:schemeClr val="bg1"/>
                </a:solidFill>
                <a:latin typeface="Arial" panose="020B0604020202020204" pitchFamily="34" charset="0"/>
              </a:defRPr>
            </a:lvl5pPr>
            <a:lvl6pPr marL="2514600" indent="-228600" eaLnBrk="0" fontAlgn="base" hangingPunct="0">
              <a:spcBef>
                <a:spcPct val="0"/>
              </a:spcBef>
              <a:spcAft>
                <a:spcPct val="0"/>
              </a:spcAft>
              <a:defRPr sz="2400" b="1" i="1">
                <a:solidFill>
                  <a:schemeClr val="bg1"/>
                </a:solidFill>
                <a:latin typeface="Arial" panose="020B0604020202020204" pitchFamily="34" charset="0"/>
              </a:defRPr>
            </a:lvl6pPr>
            <a:lvl7pPr marL="2971800" indent="-228600" eaLnBrk="0" fontAlgn="base" hangingPunct="0">
              <a:spcBef>
                <a:spcPct val="0"/>
              </a:spcBef>
              <a:spcAft>
                <a:spcPct val="0"/>
              </a:spcAft>
              <a:defRPr sz="2400" b="1" i="1">
                <a:solidFill>
                  <a:schemeClr val="bg1"/>
                </a:solidFill>
                <a:latin typeface="Arial" panose="020B0604020202020204" pitchFamily="34" charset="0"/>
              </a:defRPr>
            </a:lvl7pPr>
            <a:lvl8pPr marL="3429000" indent="-228600" eaLnBrk="0" fontAlgn="base" hangingPunct="0">
              <a:spcBef>
                <a:spcPct val="0"/>
              </a:spcBef>
              <a:spcAft>
                <a:spcPct val="0"/>
              </a:spcAft>
              <a:defRPr sz="2400" b="1" i="1">
                <a:solidFill>
                  <a:schemeClr val="bg1"/>
                </a:solidFill>
                <a:latin typeface="Arial" panose="020B0604020202020204" pitchFamily="34" charset="0"/>
              </a:defRPr>
            </a:lvl8pPr>
            <a:lvl9pPr marL="3886200" indent="-228600" eaLnBrk="0" fontAlgn="base" hangingPunct="0">
              <a:spcBef>
                <a:spcPct val="0"/>
              </a:spcBef>
              <a:spcAft>
                <a:spcPct val="0"/>
              </a:spcAft>
              <a:defRPr sz="2400" b="1" i="1">
                <a:solidFill>
                  <a:schemeClr val="bg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ACADFE1-EADE-49AC-A037-1F764D2743B0}" type="slidenum">
              <a:rPr kumimoji="0" lang="fr-FR" altLang="fr-FR" sz="1200" b="1" i="1"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fr-FR" altLang="fr-FR" sz="1200" b="1" i="1"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77201BC-94E4-4101-962D-54511777D224}" type="slidenum">
              <a:rPr lang="en-GB" smtClean="0"/>
              <a:pPr/>
              <a:t>45</a:t>
            </a:fld>
            <a:endParaRPr lang="en-GB"/>
          </a:p>
        </p:txBody>
      </p:sp>
    </p:spTree>
    <p:extLst>
      <p:ext uri="{BB962C8B-B14F-4D97-AF65-F5344CB8AC3E}">
        <p14:creationId xmlns:p14="http://schemas.microsoft.com/office/powerpoint/2010/main" val="24095815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439F62A-70AB-1644-8618-B872947D44BA}" type="slidenum">
              <a:rPr lang="fr-FR" smtClean="0"/>
              <a:t>46</a:t>
            </a:fld>
            <a:endParaRPr lang="fr-FR"/>
          </a:p>
        </p:txBody>
      </p:sp>
    </p:spTree>
    <p:extLst>
      <p:ext uri="{BB962C8B-B14F-4D97-AF65-F5344CB8AC3E}">
        <p14:creationId xmlns:p14="http://schemas.microsoft.com/office/powerpoint/2010/main" val="13976035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439F62A-70AB-1644-8618-B872947D44BA}" type="slidenum">
              <a:rPr lang="fr-FR" smtClean="0"/>
              <a:t>47</a:t>
            </a:fld>
            <a:endParaRPr lang="fr-FR"/>
          </a:p>
        </p:txBody>
      </p:sp>
    </p:spTree>
    <p:extLst>
      <p:ext uri="{BB962C8B-B14F-4D97-AF65-F5344CB8AC3E}">
        <p14:creationId xmlns:p14="http://schemas.microsoft.com/office/powerpoint/2010/main" val="6104942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5EAD29E-C3BA-4162-9692-02E98BE56719}" type="slidenum">
              <a:rPr lang="fr-FR" smtClean="0"/>
              <a:pPr/>
              <a:t>48</a:t>
            </a:fld>
            <a:endParaRPr lang="fr-FR"/>
          </a:p>
        </p:txBody>
      </p:sp>
    </p:spTree>
    <p:extLst>
      <p:ext uri="{BB962C8B-B14F-4D97-AF65-F5344CB8AC3E}">
        <p14:creationId xmlns:p14="http://schemas.microsoft.com/office/powerpoint/2010/main" val="36009729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Espace réservé de l'image des diapositives 1">
            <a:extLst>
              <a:ext uri="{FF2B5EF4-FFF2-40B4-BE49-F238E27FC236}">
                <a16:creationId xmlns:a16="http://schemas.microsoft.com/office/drawing/2014/main" id="{EF46B025-C919-4305-9946-14D7EE76777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3539" name="Espace réservé des notes 2">
            <a:extLst>
              <a:ext uri="{FF2B5EF4-FFF2-40B4-BE49-F238E27FC236}">
                <a16:creationId xmlns:a16="http://schemas.microsoft.com/office/drawing/2014/main" id="{DFBE7AD3-82AC-4C99-88C7-AFFBFB1187C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fr-FR" b="1" dirty="0">
                <a:solidFill>
                  <a:srgbClr val="767676"/>
                </a:solidFill>
                <a:latin typeface="Arial" panose="020B0604020202020204" pitchFamily="34" charset="0"/>
              </a:rPr>
              <a:t>particulate matter</a:t>
            </a:r>
            <a:r>
              <a:rPr lang="en-US" altLang="fr-FR" dirty="0">
                <a:solidFill>
                  <a:srgbClr val="474747"/>
                </a:solidFill>
                <a:latin typeface="Arial" panose="020B0604020202020204" pitchFamily="34" charset="0"/>
              </a:rPr>
              <a:t> air pollution was the leading contributor to the global disease burden in 2021, ...</a:t>
            </a:r>
          </a:p>
          <a:p>
            <a:r>
              <a:rPr lang="fr-FR" b="0" i="0" dirty="0">
                <a:solidFill>
                  <a:srgbClr val="202122"/>
                </a:solidFill>
                <a:effectLst/>
                <a:latin typeface="Arial" panose="020B0604020202020204" pitchFamily="34" charset="0"/>
              </a:rPr>
              <a:t>La </a:t>
            </a:r>
            <a:r>
              <a:rPr lang="fr-FR" b="1" i="0" dirty="0">
                <a:solidFill>
                  <a:srgbClr val="202122"/>
                </a:solidFill>
                <a:effectLst/>
                <a:latin typeface="Arial" panose="020B0604020202020204" pitchFamily="34" charset="0"/>
              </a:rPr>
              <a:t>barrière hémato-encéphalique</a:t>
            </a:r>
            <a:r>
              <a:rPr lang="fr-FR" b="0" i="0" dirty="0">
                <a:solidFill>
                  <a:srgbClr val="202122"/>
                </a:solidFill>
                <a:effectLst/>
                <a:latin typeface="Arial" panose="020B0604020202020204" pitchFamily="34" charset="0"/>
              </a:rPr>
              <a:t>, ou </a:t>
            </a:r>
            <a:r>
              <a:rPr lang="fr-FR" b="0" i="1" dirty="0" err="1">
                <a:solidFill>
                  <a:srgbClr val="202122"/>
                </a:solidFill>
                <a:effectLst/>
                <a:latin typeface="Arial" panose="020B0604020202020204" pitchFamily="34" charset="0"/>
              </a:rPr>
              <a:t>hémo</a:t>
            </a:r>
            <a:r>
              <a:rPr lang="fr-FR" b="0" i="1" dirty="0">
                <a:solidFill>
                  <a:srgbClr val="202122"/>
                </a:solidFill>
                <a:effectLst/>
                <a:latin typeface="Arial" panose="020B0604020202020204" pitchFamily="34" charset="0"/>
              </a:rPr>
              <a:t>-encéphalique</a:t>
            </a:r>
            <a:r>
              <a:rPr lang="fr-FR" b="0" i="0" dirty="0">
                <a:solidFill>
                  <a:srgbClr val="202122"/>
                </a:solidFill>
                <a:effectLst/>
                <a:latin typeface="Arial" panose="020B0604020202020204" pitchFamily="34" charset="0"/>
              </a:rPr>
              <a:t>, ou </a:t>
            </a:r>
            <a:r>
              <a:rPr lang="fr-FR" b="0" i="1" dirty="0">
                <a:solidFill>
                  <a:srgbClr val="202122"/>
                </a:solidFill>
                <a:effectLst/>
                <a:latin typeface="Arial" panose="020B0604020202020204" pitchFamily="34" charset="0"/>
              </a:rPr>
              <a:t>hémato-méningée</a:t>
            </a:r>
            <a:r>
              <a:rPr lang="fr-FR" b="0" i="0" dirty="0">
                <a:solidFill>
                  <a:srgbClr val="202122"/>
                </a:solidFill>
                <a:effectLst/>
                <a:latin typeface="Arial" panose="020B0604020202020204" pitchFamily="34" charset="0"/>
              </a:rPr>
              <a:t> est une barrière </a:t>
            </a:r>
            <a:r>
              <a:rPr lang="fr-FR" b="0" i="0" u="none" strike="noStrike" dirty="0">
                <a:solidFill>
                  <a:srgbClr val="3366CC"/>
                </a:solidFill>
                <a:effectLst/>
                <a:latin typeface="Arial" panose="020B0604020202020204" pitchFamily="34" charset="0"/>
                <a:hlinkClick r:id="rId3" tooltip="Physiologie"/>
              </a:rPr>
              <a:t>physiologique</a:t>
            </a:r>
            <a:r>
              <a:rPr lang="fr-FR" b="0" i="0" dirty="0">
                <a:solidFill>
                  <a:srgbClr val="202122"/>
                </a:solidFill>
                <a:effectLst/>
                <a:latin typeface="Arial" panose="020B0604020202020204" pitchFamily="34" charset="0"/>
              </a:rPr>
              <a:t> présente dans le </a:t>
            </a:r>
            <a:r>
              <a:rPr lang="fr-FR" b="0" i="0" u="none" strike="noStrike" dirty="0">
                <a:solidFill>
                  <a:srgbClr val="3366CC"/>
                </a:solidFill>
                <a:effectLst/>
                <a:latin typeface="Arial" panose="020B0604020202020204" pitchFamily="34" charset="0"/>
                <a:hlinkClick r:id="rId4" tooltip="Cerveau"/>
              </a:rPr>
              <a:t>cerveau</a:t>
            </a:r>
            <a:r>
              <a:rPr lang="fr-FR" b="0" i="0" dirty="0">
                <a:solidFill>
                  <a:srgbClr val="202122"/>
                </a:solidFill>
                <a:effectLst/>
                <a:latin typeface="Arial" panose="020B0604020202020204" pitchFamily="34" charset="0"/>
              </a:rPr>
              <a:t> chez tous les </a:t>
            </a:r>
            <a:r>
              <a:rPr lang="fr-FR" b="0" i="0" u="none" strike="noStrike" dirty="0">
                <a:solidFill>
                  <a:srgbClr val="3366CC"/>
                </a:solidFill>
                <a:effectLst/>
                <a:latin typeface="Arial" panose="020B0604020202020204" pitchFamily="34" charset="0"/>
                <a:hlinkClick r:id="rId5" tooltip="Tetrapoda"/>
              </a:rPr>
              <a:t>tétrapodes</a:t>
            </a:r>
            <a:r>
              <a:rPr lang="fr-FR" b="0" i="0" dirty="0">
                <a:solidFill>
                  <a:srgbClr val="202122"/>
                </a:solidFill>
                <a:effectLst/>
                <a:latin typeface="Arial" panose="020B0604020202020204" pitchFamily="34" charset="0"/>
              </a:rPr>
              <a:t> (</a:t>
            </a:r>
            <a:r>
              <a:rPr lang="fr-FR" b="0" i="0" u="none" strike="noStrike" dirty="0">
                <a:solidFill>
                  <a:srgbClr val="3366CC"/>
                </a:solidFill>
                <a:effectLst/>
                <a:latin typeface="Arial" panose="020B0604020202020204" pitchFamily="34" charset="0"/>
                <a:hlinkClick r:id="rId6" tooltip="Vertébrés"/>
              </a:rPr>
              <a:t>vertébrés</a:t>
            </a:r>
            <a:r>
              <a:rPr lang="fr-FR" b="0" i="0" dirty="0">
                <a:solidFill>
                  <a:srgbClr val="202122"/>
                </a:solidFill>
                <a:effectLst/>
                <a:latin typeface="Arial" panose="020B0604020202020204" pitchFamily="34" charset="0"/>
              </a:rPr>
              <a:t> terrestres), entre la </a:t>
            </a:r>
            <a:r>
              <a:rPr lang="fr-FR" b="0" i="0" u="none" strike="noStrike" dirty="0">
                <a:solidFill>
                  <a:srgbClr val="3366CC"/>
                </a:solidFill>
                <a:effectLst/>
                <a:latin typeface="Arial" panose="020B0604020202020204" pitchFamily="34" charset="0"/>
                <a:hlinkClick r:id="rId7" tooltip="Appareil cardiovasculaire"/>
              </a:rPr>
              <a:t>circulation sanguine</a:t>
            </a:r>
            <a:r>
              <a:rPr lang="fr-FR" b="0" i="0" dirty="0">
                <a:solidFill>
                  <a:srgbClr val="202122"/>
                </a:solidFill>
                <a:effectLst/>
                <a:latin typeface="Arial" panose="020B0604020202020204" pitchFamily="34" charset="0"/>
              </a:rPr>
              <a:t> et le </a:t>
            </a:r>
            <a:r>
              <a:rPr lang="fr-FR" b="0" i="0" u="none" strike="noStrike" dirty="0">
                <a:solidFill>
                  <a:srgbClr val="3366CC"/>
                </a:solidFill>
                <a:effectLst/>
                <a:latin typeface="Arial" panose="020B0604020202020204" pitchFamily="34" charset="0"/>
                <a:hlinkClick r:id="rId8" tooltip="Système nerveux central"/>
              </a:rPr>
              <a:t>système nerveux central</a:t>
            </a:r>
            <a:r>
              <a:rPr lang="fr-FR" b="0" i="0" dirty="0">
                <a:solidFill>
                  <a:srgbClr val="202122"/>
                </a:solidFill>
                <a:effectLst/>
                <a:latin typeface="Arial" panose="020B0604020202020204" pitchFamily="34" charset="0"/>
              </a:rPr>
              <a:t> (SNC). Elle sert à réguler le milieu (</a:t>
            </a:r>
            <a:r>
              <a:rPr lang="fr-FR" b="0" i="0" u="none" strike="noStrike" dirty="0">
                <a:solidFill>
                  <a:srgbClr val="3366CC"/>
                </a:solidFill>
                <a:effectLst/>
                <a:latin typeface="Arial" panose="020B0604020202020204" pitchFamily="34" charset="0"/>
                <a:hlinkClick r:id="rId9" tooltip="Homéostasie"/>
              </a:rPr>
              <a:t>homéostasie</a:t>
            </a:r>
            <a:r>
              <a:rPr lang="fr-FR" b="0" i="0" dirty="0">
                <a:solidFill>
                  <a:srgbClr val="202122"/>
                </a:solidFill>
                <a:effectLst/>
                <a:latin typeface="Arial" panose="020B0604020202020204" pitchFamily="34" charset="0"/>
              </a:rPr>
              <a:t>) dans le cerveau, en le séparant du sang. </a:t>
            </a:r>
            <a:endParaRPr lang="en-US" altLang="fr-FR" dirty="0">
              <a:solidFill>
                <a:srgbClr val="474747"/>
              </a:solidFill>
              <a:latin typeface="Arial" panose="020B0604020202020204" pitchFamily="34" charset="0"/>
            </a:endParaRPr>
          </a:p>
          <a:p>
            <a:endParaRPr lang="fr-FR" altLang="fr-FR" dirty="0"/>
          </a:p>
        </p:txBody>
      </p:sp>
      <p:sp>
        <p:nvSpPr>
          <p:cNvPr id="193540" name="Espace réservé du numéro de diapositive 3">
            <a:extLst>
              <a:ext uri="{FF2B5EF4-FFF2-40B4-BE49-F238E27FC236}">
                <a16:creationId xmlns:a16="http://schemas.microsoft.com/office/drawing/2014/main" id="{B1A7EB65-1468-42FA-B04D-5ED6F689AD5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i="1">
                <a:solidFill>
                  <a:schemeClr val="bg1"/>
                </a:solidFill>
                <a:latin typeface="Arial" panose="020B0604020202020204" pitchFamily="34" charset="0"/>
              </a:defRPr>
            </a:lvl1pPr>
            <a:lvl2pPr marL="742950" indent="-285750">
              <a:defRPr sz="2400" b="1" i="1">
                <a:solidFill>
                  <a:schemeClr val="bg1"/>
                </a:solidFill>
                <a:latin typeface="Arial" panose="020B0604020202020204" pitchFamily="34" charset="0"/>
              </a:defRPr>
            </a:lvl2pPr>
            <a:lvl3pPr marL="1143000" indent="-228600">
              <a:defRPr sz="2400" b="1" i="1">
                <a:solidFill>
                  <a:schemeClr val="bg1"/>
                </a:solidFill>
                <a:latin typeface="Arial" panose="020B0604020202020204" pitchFamily="34" charset="0"/>
              </a:defRPr>
            </a:lvl3pPr>
            <a:lvl4pPr marL="1600200" indent="-228600">
              <a:defRPr sz="2400" b="1" i="1">
                <a:solidFill>
                  <a:schemeClr val="bg1"/>
                </a:solidFill>
                <a:latin typeface="Arial" panose="020B0604020202020204" pitchFamily="34" charset="0"/>
              </a:defRPr>
            </a:lvl4pPr>
            <a:lvl5pPr marL="2057400" indent="-228600">
              <a:defRPr sz="2400" b="1" i="1">
                <a:solidFill>
                  <a:schemeClr val="bg1"/>
                </a:solidFill>
                <a:latin typeface="Arial" panose="020B0604020202020204" pitchFamily="34" charset="0"/>
              </a:defRPr>
            </a:lvl5pPr>
            <a:lvl6pPr marL="2514600" indent="-228600" eaLnBrk="0" fontAlgn="base" hangingPunct="0">
              <a:spcBef>
                <a:spcPct val="0"/>
              </a:spcBef>
              <a:spcAft>
                <a:spcPct val="0"/>
              </a:spcAft>
              <a:defRPr sz="2400" b="1" i="1">
                <a:solidFill>
                  <a:schemeClr val="bg1"/>
                </a:solidFill>
                <a:latin typeface="Arial" panose="020B0604020202020204" pitchFamily="34" charset="0"/>
              </a:defRPr>
            </a:lvl6pPr>
            <a:lvl7pPr marL="2971800" indent="-228600" eaLnBrk="0" fontAlgn="base" hangingPunct="0">
              <a:spcBef>
                <a:spcPct val="0"/>
              </a:spcBef>
              <a:spcAft>
                <a:spcPct val="0"/>
              </a:spcAft>
              <a:defRPr sz="2400" b="1" i="1">
                <a:solidFill>
                  <a:schemeClr val="bg1"/>
                </a:solidFill>
                <a:latin typeface="Arial" panose="020B0604020202020204" pitchFamily="34" charset="0"/>
              </a:defRPr>
            </a:lvl7pPr>
            <a:lvl8pPr marL="3429000" indent="-228600" eaLnBrk="0" fontAlgn="base" hangingPunct="0">
              <a:spcBef>
                <a:spcPct val="0"/>
              </a:spcBef>
              <a:spcAft>
                <a:spcPct val="0"/>
              </a:spcAft>
              <a:defRPr sz="2400" b="1" i="1">
                <a:solidFill>
                  <a:schemeClr val="bg1"/>
                </a:solidFill>
                <a:latin typeface="Arial" panose="020B0604020202020204" pitchFamily="34" charset="0"/>
              </a:defRPr>
            </a:lvl8pPr>
            <a:lvl9pPr marL="3886200" indent="-228600" eaLnBrk="0" fontAlgn="base" hangingPunct="0">
              <a:spcBef>
                <a:spcPct val="0"/>
              </a:spcBef>
              <a:spcAft>
                <a:spcPct val="0"/>
              </a:spcAft>
              <a:defRPr sz="2400" b="1" i="1">
                <a:solidFill>
                  <a:schemeClr val="bg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E47ED7B-44A7-47B3-9F4C-3A5652DC03C1}" type="slidenum">
              <a:rPr kumimoji="0" lang="fr-FR" altLang="fr-FR" sz="1200" b="1" i="1"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fr-FR" altLang="fr-FR" sz="1200" b="1" i="1"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5EAD29E-C3BA-4162-9692-02E98BE56719}" type="slidenum">
              <a:rPr lang="fr-FR" smtClean="0"/>
              <a:pPr/>
              <a:t>49</a:t>
            </a:fld>
            <a:endParaRPr lang="fr-FR"/>
          </a:p>
        </p:txBody>
      </p:sp>
    </p:spTree>
    <p:extLst>
      <p:ext uri="{BB962C8B-B14F-4D97-AF65-F5344CB8AC3E}">
        <p14:creationId xmlns:p14="http://schemas.microsoft.com/office/powerpoint/2010/main" val="31499327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pPr marL="0" marR="0" lvl="0" indent="0" algn="r" defTabSz="913622" rtl="0" eaLnBrk="1" fontAlgn="auto" latinLnBrk="0" hangingPunct="1">
              <a:lnSpc>
                <a:spcPct val="100000"/>
              </a:lnSpc>
              <a:spcBef>
                <a:spcPts val="0"/>
              </a:spcBef>
              <a:spcAft>
                <a:spcPts val="0"/>
              </a:spcAft>
              <a:buClrTx/>
              <a:buSzTx/>
              <a:buFontTx/>
              <a:buNone/>
              <a:tabLst/>
              <a:defRPr/>
            </a:pPr>
            <a:fld id="{53B6BFCD-3093-467E-B97A-CFB4ECBA9A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3622"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52282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kern="100" dirty="0">
                <a:effectLst/>
                <a:latin typeface="Arial" panose="020B0604020202020204" pitchFamily="34" charset="0"/>
                <a:ea typeface="Malgun Gothic" panose="020B0503020000020004" pitchFamily="34" charset="-127"/>
                <a:cs typeface="Times New Roman" panose="02020603050405020304" pitchFamily="18" charset="0"/>
              </a:rPr>
              <a:t>Key Pillars of Planetary Health.</a:t>
            </a:r>
            <a:r>
              <a:rPr lang="en-GB" sz="1800" kern="100" dirty="0">
                <a:effectLst/>
                <a:latin typeface="Arial" panose="020B0604020202020204" pitchFamily="34" charset="0"/>
                <a:ea typeface="Malgun Gothic" panose="020B0503020000020004" pitchFamily="34" charset="-127"/>
                <a:cs typeface="Times New Roman" panose="02020603050405020304" pitchFamily="18" charset="0"/>
              </a:rPr>
              <a:t> EAACI’s Planetary Health framework is built on three interdependent pillars: Environmental Threats, Health Consequences, and Strategies for Mitigation and Adaptation. </a:t>
            </a:r>
            <a:endParaRPr lang="fr-FR" sz="1800" kern="100" dirty="0">
              <a:effectLst/>
              <a:latin typeface="Aptos"/>
              <a:ea typeface="Malgun Gothic" panose="020B0503020000020004" pitchFamily="34" charset="-127"/>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95EAD29E-C3BA-4162-9692-02E98BE56719}" type="slidenum">
              <a:rPr lang="fr-FR" smtClean="0"/>
              <a:pPr/>
              <a:t>52</a:t>
            </a:fld>
            <a:endParaRPr lang="fr-FR"/>
          </a:p>
        </p:txBody>
      </p:sp>
    </p:spTree>
    <p:extLst>
      <p:ext uri="{BB962C8B-B14F-4D97-AF65-F5344CB8AC3E}">
        <p14:creationId xmlns:p14="http://schemas.microsoft.com/office/powerpoint/2010/main" val="6829714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kern="100" dirty="0">
                <a:effectLst/>
                <a:latin typeface="Arial" panose="020B0604020202020204" pitchFamily="34" charset="0"/>
                <a:ea typeface="Malgun Gothic" panose="020B0503020000020004" pitchFamily="34" charset="-127"/>
                <a:cs typeface="Times New Roman" panose="02020603050405020304" pitchFamily="18" charset="0"/>
              </a:rPr>
              <a:t>EAACI Decalogue on Planetary Health, Asthma, Allergies and Immunological Diseases. </a:t>
            </a:r>
            <a:r>
              <a:rPr lang="en-GB" sz="1800" kern="100" dirty="0">
                <a:effectLst/>
                <a:latin typeface="Arial" panose="020B0604020202020204" pitchFamily="34" charset="0"/>
                <a:ea typeface="Malgun Gothic" panose="020B0503020000020004" pitchFamily="34" charset="-127"/>
                <a:cs typeface="Times New Roman" panose="02020603050405020304" pitchFamily="18" charset="0"/>
              </a:rPr>
              <a:t>A ten-principle framework demonstrating the interaction between environmental exposures and allergic or immune-mediated conditions in the context of planetary health. </a:t>
            </a:r>
            <a:endParaRPr lang="fr-FR" sz="1800" kern="100" dirty="0">
              <a:effectLst/>
              <a:latin typeface="Aptos"/>
              <a:ea typeface="Malgun Gothic" panose="020B0503020000020004" pitchFamily="34" charset="-127"/>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95EAD29E-C3BA-4162-9692-02E98BE56719}" type="slidenum">
              <a:rPr lang="fr-FR" smtClean="0"/>
              <a:pPr/>
              <a:t>53</a:t>
            </a:fld>
            <a:endParaRPr lang="fr-FR"/>
          </a:p>
        </p:txBody>
      </p:sp>
    </p:spTree>
    <p:extLst>
      <p:ext uri="{BB962C8B-B14F-4D97-AF65-F5344CB8AC3E}">
        <p14:creationId xmlns:p14="http://schemas.microsoft.com/office/powerpoint/2010/main" val="16182500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rPr>
              <a:t>World Health Organization</a:t>
            </a:r>
          </a:p>
        </p:txBody>
      </p:sp>
      <p:sp>
        <p:nvSpPr>
          <p:cNvPr id="5" name="Rectangle 3"/>
          <p:cNvSpPr>
            <a:spLocks noGrp="1" noChangeArrowheads="1"/>
          </p:cNvSpPr>
          <p:nvPr>
            <p:ph type="dt" idx="1"/>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5ECF7D-4C86-4A5C-BA55-44385300A4BC}" type="datetime3">
              <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 September 2025</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841BE2-4AA2-44E3-B585-6F5F3C2541CF}" type="slidenum">
              <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8610" name="Rectangle 2"/>
          <p:cNvSpPr>
            <a:spLocks noGrp="1" noRot="1" noChangeAspect="1" noChangeArrowheads="1" noTextEdit="1"/>
          </p:cNvSpPr>
          <p:nvPr>
            <p:ph type="sldImg"/>
          </p:nvPr>
        </p:nvSpPr>
        <p:spPr>
          <a:ln/>
        </p:spPr>
      </p:sp>
      <p:sp>
        <p:nvSpPr>
          <p:cNvPr id="1348611" name="Rectangle 3"/>
          <p:cNvSpPr>
            <a:spLocks noGrp="1" noChangeArrowheads="1"/>
          </p:cNvSpPr>
          <p:nvPr>
            <p:ph type="body" idx="1"/>
          </p:nvPr>
        </p:nvSpPr>
        <p:spPr/>
        <p:txBody>
          <a:bodyPr/>
          <a:lstStyle/>
          <a:p>
            <a:pPr marL="228600" indent="-228600"/>
            <a:endParaRPr lang="en-US" altLang="en-US" dirty="0"/>
          </a:p>
        </p:txBody>
      </p:sp>
    </p:spTree>
    <p:extLst>
      <p:ext uri="{BB962C8B-B14F-4D97-AF65-F5344CB8AC3E}">
        <p14:creationId xmlns:p14="http://schemas.microsoft.com/office/powerpoint/2010/main" val="9907730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egnaposto immagine diapositiva 1">
            <a:extLst>
              <a:ext uri="{FF2B5EF4-FFF2-40B4-BE49-F238E27FC236}">
                <a16:creationId xmlns:a16="http://schemas.microsoft.com/office/drawing/2014/main" id="{9558D2A3-2319-4209-A94A-62EC233531C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8419" name="Segnaposto note 2">
            <a:extLst>
              <a:ext uri="{FF2B5EF4-FFF2-40B4-BE49-F238E27FC236}">
                <a16:creationId xmlns:a16="http://schemas.microsoft.com/office/drawing/2014/main" id="{AABE2B19-8DCE-4276-ABFB-DAB44A89EFB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a:p>
        </p:txBody>
      </p:sp>
      <p:sp>
        <p:nvSpPr>
          <p:cNvPr id="188420" name="Segnaposto numero diapositiva 3">
            <a:extLst>
              <a:ext uri="{FF2B5EF4-FFF2-40B4-BE49-F238E27FC236}">
                <a16:creationId xmlns:a16="http://schemas.microsoft.com/office/drawing/2014/main" id="{00D5242C-4D16-4556-9066-6037BDC739D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i="1">
                <a:solidFill>
                  <a:schemeClr val="bg1"/>
                </a:solidFill>
                <a:latin typeface="Arial" panose="020B0604020202020204" pitchFamily="34" charset="0"/>
              </a:defRPr>
            </a:lvl1pPr>
            <a:lvl2pPr marL="742950" indent="-285750">
              <a:defRPr sz="2400" b="1" i="1">
                <a:solidFill>
                  <a:schemeClr val="bg1"/>
                </a:solidFill>
                <a:latin typeface="Arial" panose="020B0604020202020204" pitchFamily="34" charset="0"/>
              </a:defRPr>
            </a:lvl2pPr>
            <a:lvl3pPr marL="1143000" indent="-228600">
              <a:defRPr sz="2400" b="1" i="1">
                <a:solidFill>
                  <a:schemeClr val="bg1"/>
                </a:solidFill>
                <a:latin typeface="Arial" panose="020B0604020202020204" pitchFamily="34" charset="0"/>
              </a:defRPr>
            </a:lvl3pPr>
            <a:lvl4pPr marL="1600200" indent="-228600">
              <a:defRPr sz="2400" b="1" i="1">
                <a:solidFill>
                  <a:schemeClr val="bg1"/>
                </a:solidFill>
                <a:latin typeface="Arial" panose="020B0604020202020204" pitchFamily="34" charset="0"/>
              </a:defRPr>
            </a:lvl4pPr>
            <a:lvl5pPr marL="2057400" indent="-228600">
              <a:defRPr sz="2400" b="1" i="1">
                <a:solidFill>
                  <a:schemeClr val="bg1"/>
                </a:solidFill>
                <a:latin typeface="Arial" panose="020B0604020202020204" pitchFamily="34" charset="0"/>
              </a:defRPr>
            </a:lvl5pPr>
            <a:lvl6pPr marL="2514600" indent="-228600" eaLnBrk="0" fontAlgn="base" hangingPunct="0">
              <a:spcBef>
                <a:spcPct val="0"/>
              </a:spcBef>
              <a:spcAft>
                <a:spcPct val="0"/>
              </a:spcAft>
              <a:defRPr sz="2400" b="1" i="1">
                <a:solidFill>
                  <a:schemeClr val="bg1"/>
                </a:solidFill>
                <a:latin typeface="Arial" panose="020B0604020202020204" pitchFamily="34" charset="0"/>
              </a:defRPr>
            </a:lvl6pPr>
            <a:lvl7pPr marL="2971800" indent="-228600" eaLnBrk="0" fontAlgn="base" hangingPunct="0">
              <a:spcBef>
                <a:spcPct val="0"/>
              </a:spcBef>
              <a:spcAft>
                <a:spcPct val="0"/>
              </a:spcAft>
              <a:defRPr sz="2400" b="1" i="1">
                <a:solidFill>
                  <a:schemeClr val="bg1"/>
                </a:solidFill>
                <a:latin typeface="Arial" panose="020B0604020202020204" pitchFamily="34" charset="0"/>
              </a:defRPr>
            </a:lvl7pPr>
            <a:lvl8pPr marL="3429000" indent="-228600" eaLnBrk="0" fontAlgn="base" hangingPunct="0">
              <a:spcBef>
                <a:spcPct val="0"/>
              </a:spcBef>
              <a:spcAft>
                <a:spcPct val="0"/>
              </a:spcAft>
              <a:defRPr sz="2400" b="1" i="1">
                <a:solidFill>
                  <a:schemeClr val="bg1"/>
                </a:solidFill>
                <a:latin typeface="Arial" panose="020B0604020202020204" pitchFamily="34" charset="0"/>
              </a:defRPr>
            </a:lvl8pPr>
            <a:lvl9pPr marL="3886200" indent="-228600" eaLnBrk="0" fontAlgn="base" hangingPunct="0">
              <a:spcBef>
                <a:spcPct val="0"/>
              </a:spcBef>
              <a:spcAft>
                <a:spcPct val="0"/>
              </a:spcAft>
              <a:defRPr sz="2400" b="1" i="1">
                <a:solidFill>
                  <a:schemeClr val="bg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32B791F-1ABC-491C-9BF6-CAD0FEF4614C}" type="slidenum">
              <a:rPr kumimoji="0" lang="it-IT" altLang="it-IT" sz="1200" b="1" i="1"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it-IT" altLang="it-IT" sz="1200" b="1" i="1"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egnaposto immagine diapositiva 1">
            <a:extLst>
              <a:ext uri="{FF2B5EF4-FFF2-40B4-BE49-F238E27FC236}">
                <a16:creationId xmlns:a16="http://schemas.microsoft.com/office/drawing/2014/main" id="{9C7D8FC5-DD07-4D43-AFFC-5D835328B9A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5587" name="Segnaposto note 2">
            <a:extLst>
              <a:ext uri="{FF2B5EF4-FFF2-40B4-BE49-F238E27FC236}">
                <a16:creationId xmlns:a16="http://schemas.microsoft.com/office/drawing/2014/main" id="{6EDC5CD8-B1A3-4A78-A412-F10C6B0DC06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dirty="0"/>
          </a:p>
        </p:txBody>
      </p:sp>
      <p:sp>
        <p:nvSpPr>
          <p:cNvPr id="195588" name="Segnaposto numero diapositiva 3">
            <a:extLst>
              <a:ext uri="{FF2B5EF4-FFF2-40B4-BE49-F238E27FC236}">
                <a16:creationId xmlns:a16="http://schemas.microsoft.com/office/drawing/2014/main" id="{9DB001A4-3230-4F5D-9F38-ECF0CBC1AE2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i="1">
                <a:solidFill>
                  <a:schemeClr val="bg1"/>
                </a:solidFill>
                <a:latin typeface="Arial" panose="020B0604020202020204" pitchFamily="34" charset="0"/>
              </a:defRPr>
            </a:lvl1pPr>
            <a:lvl2pPr marL="742950" indent="-285750">
              <a:defRPr sz="2400" b="1" i="1">
                <a:solidFill>
                  <a:schemeClr val="bg1"/>
                </a:solidFill>
                <a:latin typeface="Arial" panose="020B0604020202020204" pitchFamily="34" charset="0"/>
              </a:defRPr>
            </a:lvl2pPr>
            <a:lvl3pPr marL="1143000" indent="-228600">
              <a:defRPr sz="2400" b="1" i="1">
                <a:solidFill>
                  <a:schemeClr val="bg1"/>
                </a:solidFill>
                <a:latin typeface="Arial" panose="020B0604020202020204" pitchFamily="34" charset="0"/>
              </a:defRPr>
            </a:lvl3pPr>
            <a:lvl4pPr marL="1600200" indent="-228600">
              <a:defRPr sz="2400" b="1" i="1">
                <a:solidFill>
                  <a:schemeClr val="bg1"/>
                </a:solidFill>
                <a:latin typeface="Arial" panose="020B0604020202020204" pitchFamily="34" charset="0"/>
              </a:defRPr>
            </a:lvl4pPr>
            <a:lvl5pPr marL="2057400" indent="-228600">
              <a:defRPr sz="2400" b="1" i="1">
                <a:solidFill>
                  <a:schemeClr val="bg1"/>
                </a:solidFill>
                <a:latin typeface="Arial" panose="020B0604020202020204" pitchFamily="34" charset="0"/>
              </a:defRPr>
            </a:lvl5pPr>
            <a:lvl6pPr marL="2514600" indent="-228600" eaLnBrk="0" fontAlgn="base" hangingPunct="0">
              <a:spcBef>
                <a:spcPct val="0"/>
              </a:spcBef>
              <a:spcAft>
                <a:spcPct val="0"/>
              </a:spcAft>
              <a:defRPr sz="2400" b="1" i="1">
                <a:solidFill>
                  <a:schemeClr val="bg1"/>
                </a:solidFill>
                <a:latin typeface="Arial" panose="020B0604020202020204" pitchFamily="34" charset="0"/>
              </a:defRPr>
            </a:lvl6pPr>
            <a:lvl7pPr marL="2971800" indent="-228600" eaLnBrk="0" fontAlgn="base" hangingPunct="0">
              <a:spcBef>
                <a:spcPct val="0"/>
              </a:spcBef>
              <a:spcAft>
                <a:spcPct val="0"/>
              </a:spcAft>
              <a:defRPr sz="2400" b="1" i="1">
                <a:solidFill>
                  <a:schemeClr val="bg1"/>
                </a:solidFill>
                <a:latin typeface="Arial" panose="020B0604020202020204" pitchFamily="34" charset="0"/>
              </a:defRPr>
            </a:lvl7pPr>
            <a:lvl8pPr marL="3429000" indent="-228600" eaLnBrk="0" fontAlgn="base" hangingPunct="0">
              <a:spcBef>
                <a:spcPct val="0"/>
              </a:spcBef>
              <a:spcAft>
                <a:spcPct val="0"/>
              </a:spcAft>
              <a:defRPr sz="2400" b="1" i="1">
                <a:solidFill>
                  <a:schemeClr val="bg1"/>
                </a:solidFill>
                <a:latin typeface="Arial" panose="020B0604020202020204" pitchFamily="34" charset="0"/>
              </a:defRPr>
            </a:lvl8pPr>
            <a:lvl9pPr marL="3886200" indent="-228600" eaLnBrk="0" fontAlgn="base" hangingPunct="0">
              <a:spcBef>
                <a:spcPct val="0"/>
              </a:spcBef>
              <a:spcAft>
                <a:spcPct val="0"/>
              </a:spcAft>
              <a:defRPr sz="2400" b="1" i="1">
                <a:solidFill>
                  <a:schemeClr val="bg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1EE7417-B47D-40F5-977D-D204D495D325}" type="slidenum">
              <a:rPr kumimoji="0" lang="it-IT" altLang="it-IT" sz="1200" b="1" i="1"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it-IT" altLang="it-IT" sz="1200" b="1" i="1"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5EAD29E-C3BA-4162-9692-02E98BE56719}" type="slidenum">
              <a:rPr lang="fr-FR" smtClean="0"/>
              <a:pPr/>
              <a:t>12</a:t>
            </a:fld>
            <a:endParaRPr lang="fr-FR"/>
          </a:p>
        </p:txBody>
      </p:sp>
    </p:spTree>
    <p:extLst>
      <p:ext uri="{BB962C8B-B14F-4D97-AF65-F5344CB8AC3E}">
        <p14:creationId xmlns:p14="http://schemas.microsoft.com/office/powerpoint/2010/main" val="14145963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a:extLst>
              <a:ext uri="{FF2B5EF4-FFF2-40B4-BE49-F238E27FC236}">
                <a16:creationId xmlns:a16="http://schemas.microsoft.com/office/drawing/2014/main" id="{727152E0-7A1A-4592-AE2B-7766B6F3DD6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8659" name="Notes Placeholder 2">
            <a:extLst>
              <a:ext uri="{FF2B5EF4-FFF2-40B4-BE49-F238E27FC236}">
                <a16:creationId xmlns:a16="http://schemas.microsoft.com/office/drawing/2014/main" id="{11537498-B95A-48E0-AFDE-A9E325EC3D40}"/>
              </a:ext>
            </a:extLst>
          </p:cNvPr>
          <p:cNvSpPr>
            <a:spLocks noGrp="1" noChangeArrowheads="1"/>
          </p:cNvSpPr>
          <p:nvPr>
            <p:ph type="body" idx="1"/>
          </p:nvPr>
        </p:nvSpPr>
        <p:spPr bwMode="auto">
          <a:xfrm>
            <a:off x="711200" y="5403850"/>
            <a:ext cx="5691188" cy="44211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it-IT"/>
          </a:p>
        </p:txBody>
      </p:sp>
      <p:sp>
        <p:nvSpPr>
          <p:cNvPr id="198660" name="Header Placeholder 3">
            <a:extLst>
              <a:ext uri="{FF2B5EF4-FFF2-40B4-BE49-F238E27FC236}">
                <a16:creationId xmlns:a16="http://schemas.microsoft.com/office/drawing/2014/main" id="{749A84BD-4DAC-4BA5-B77E-06A0F94C3DD8}"/>
              </a:ext>
            </a:extLst>
          </p:cNvPr>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defTabSz="500063">
              <a:defRPr sz="2400" b="1" i="1">
                <a:solidFill>
                  <a:schemeClr val="bg1"/>
                </a:solidFill>
                <a:latin typeface="Arial" panose="020B0604020202020204" pitchFamily="34" charset="0"/>
              </a:defRPr>
            </a:lvl1pPr>
            <a:lvl2pPr marL="742950" indent="-285750" defTabSz="500063">
              <a:defRPr sz="2400" b="1" i="1">
                <a:solidFill>
                  <a:schemeClr val="bg1"/>
                </a:solidFill>
                <a:latin typeface="Arial" panose="020B0604020202020204" pitchFamily="34" charset="0"/>
              </a:defRPr>
            </a:lvl2pPr>
            <a:lvl3pPr marL="1143000" indent="-228600" defTabSz="500063">
              <a:defRPr sz="2400" b="1" i="1">
                <a:solidFill>
                  <a:schemeClr val="bg1"/>
                </a:solidFill>
                <a:latin typeface="Arial" panose="020B0604020202020204" pitchFamily="34" charset="0"/>
              </a:defRPr>
            </a:lvl3pPr>
            <a:lvl4pPr marL="1600200" indent="-228600" defTabSz="500063">
              <a:defRPr sz="2400" b="1" i="1">
                <a:solidFill>
                  <a:schemeClr val="bg1"/>
                </a:solidFill>
                <a:latin typeface="Arial" panose="020B0604020202020204" pitchFamily="34" charset="0"/>
              </a:defRPr>
            </a:lvl4pPr>
            <a:lvl5pPr marL="2057400" indent="-228600" defTabSz="500063">
              <a:defRPr sz="2400" b="1" i="1">
                <a:solidFill>
                  <a:schemeClr val="bg1"/>
                </a:solidFill>
                <a:latin typeface="Arial" panose="020B0604020202020204" pitchFamily="34" charset="0"/>
              </a:defRPr>
            </a:lvl5pPr>
            <a:lvl6pPr marL="2514600" indent="-228600" defTabSz="500063" eaLnBrk="0" fontAlgn="base" hangingPunct="0">
              <a:spcBef>
                <a:spcPct val="0"/>
              </a:spcBef>
              <a:spcAft>
                <a:spcPct val="0"/>
              </a:spcAft>
              <a:defRPr sz="2400" b="1" i="1">
                <a:solidFill>
                  <a:schemeClr val="bg1"/>
                </a:solidFill>
                <a:latin typeface="Arial" panose="020B0604020202020204" pitchFamily="34" charset="0"/>
              </a:defRPr>
            </a:lvl6pPr>
            <a:lvl7pPr marL="2971800" indent="-228600" defTabSz="500063" eaLnBrk="0" fontAlgn="base" hangingPunct="0">
              <a:spcBef>
                <a:spcPct val="0"/>
              </a:spcBef>
              <a:spcAft>
                <a:spcPct val="0"/>
              </a:spcAft>
              <a:defRPr sz="2400" b="1" i="1">
                <a:solidFill>
                  <a:schemeClr val="bg1"/>
                </a:solidFill>
                <a:latin typeface="Arial" panose="020B0604020202020204" pitchFamily="34" charset="0"/>
              </a:defRPr>
            </a:lvl7pPr>
            <a:lvl8pPr marL="3429000" indent="-228600" defTabSz="500063" eaLnBrk="0" fontAlgn="base" hangingPunct="0">
              <a:spcBef>
                <a:spcPct val="0"/>
              </a:spcBef>
              <a:spcAft>
                <a:spcPct val="0"/>
              </a:spcAft>
              <a:defRPr sz="2400" b="1" i="1">
                <a:solidFill>
                  <a:schemeClr val="bg1"/>
                </a:solidFill>
                <a:latin typeface="Arial" panose="020B0604020202020204" pitchFamily="34" charset="0"/>
              </a:defRPr>
            </a:lvl8pPr>
            <a:lvl9pPr marL="3886200" indent="-228600" defTabSz="500063" eaLnBrk="0" fontAlgn="base" hangingPunct="0">
              <a:spcBef>
                <a:spcPct val="0"/>
              </a:spcBef>
              <a:spcAft>
                <a:spcPct val="0"/>
              </a:spcAft>
              <a:defRPr sz="2400" b="1" i="1">
                <a:solidFill>
                  <a:schemeClr val="bg1"/>
                </a:solidFill>
                <a:latin typeface="Arial" panose="020B0604020202020204" pitchFamily="34" charset="0"/>
              </a:defRPr>
            </a:lvl9pPr>
          </a:lstStyle>
          <a:p>
            <a:pPr marL="0" marR="0" lvl="0" indent="0" algn="l" defTabSz="500063" rtl="0" eaLnBrk="1" fontAlgn="base" latinLnBrk="0" hangingPunct="1">
              <a:lnSpc>
                <a:spcPct val="100000"/>
              </a:lnSpc>
              <a:spcBef>
                <a:spcPct val="0"/>
              </a:spcBef>
              <a:spcAft>
                <a:spcPct val="0"/>
              </a:spcAft>
              <a:buClrTx/>
              <a:buSzTx/>
              <a:buFontTx/>
              <a:buNone/>
              <a:tabLst/>
              <a:defRPr/>
            </a:pPr>
            <a:r>
              <a:rPr kumimoji="0" lang="en-GB" altLang="it-IT" sz="1200" b="1" i="1" u="none" strike="noStrike" kern="1200" cap="none" spc="0" normalizeH="0" baseline="0" noProof="0">
                <a:ln>
                  <a:noFill/>
                </a:ln>
                <a:solidFill>
                  <a:srgbClr val="003E74"/>
                </a:solidFill>
                <a:effectLst/>
                <a:uLnTx/>
                <a:uFillTx/>
                <a:latin typeface="Arial" panose="020B0604020202020204" pitchFamily="34" charset="0"/>
                <a:ea typeface="+mn-ea"/>
                <a:cs typeface="+mn-cs"/>
              </a:rPr>
              <a:t>Joint Annual ISAB Meeting</a:t>
            </a:r>
            <a:endParaRPr kumimoji="0" lang="en-US" altLang="it-IT" sz="1200" b="1" i="1" u="none" strike="noStrike" kern="1200" cap="none" spc="0" normalizeH="0" baseline="0" noProof="0">
              <a:ln>
                <a:noFill/>
              </a:ln>
              <a:solidFill>
                <a:srgbClr val="003E74"/>
              </a:solidFill>
              <a:effectLst/>
              <a:uLnTx/>
              <a:uFillTx/>
              <a:latin typeface="Arial" panose="020B0604020202020204" pitchFamily="34" charset="0"/>
              <a:ea typeface="+mn-ea"/>
              <a:cs typeface="+mn-cs"/>
            </a:endParaRPr>
          </a:p>
        </p:txBody>
      </p:sp>
      <p:sp>
        <p:nvSpPr>
          <p:cNvPr id="198661" name="Date Placeholder 4">
            <a:extLst>
              <a:ext uri="{FF2B5EF4-FFF2-40B4-BE49-F238E27FC236}">
                <a16:creationId xmlns:a16="http://schemas.microsoft.com/office/drawing/2014/main" id="{06418439-560F-4FA7-9603-C57D801DA8A8}"/>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defTabSz="500063">
              <a:defRPr sz="2400" b="1" i="1">
                <a:solidFill>
                  <a:schemeClr val="bg1"/>
                </a:solidFill>
                <a:latin typeface="Arial" panose="020B0604020202020204" pitchFamily="34" charset="0"/>
              </a:defRPr>
            </a:lvl1pPr>
            <a:lvl2pPr marL="742950" indent="-285750" defTabSz="500063">
              <a:defRPr sz="2400" b="1" i="1">
                <a:solidFill>
                  <a:schemeClr val="bg1"/>
                </a:solidFill>
                <a:latin typeface="Arial" panose="020B0604020202020204" pitchFamily="34" charset="0"/>
              </a:defRPr>
            </a:lvl2pPr>
            <a:lvl3pPr marL="1143000" indent="-228600" defTabSz="500063">
              <a:defRPr sz="2400" b="1" i="1">
                <a:solidFill>
                  <a:schemeClr val="bg1"/>
                </a:solidFill>
                <a:latin typeface="Arial" panose="020B0604020202020204" pitchFamily="34" charset="0"/>
              </a:defRPr>
            </a:lvl3pPr>
            <a:lvl4pPr marL="1600200" indent="-228600" defTabSz="500063">
              <a:defRPr sz="2400" b="1" i="1">
                <a:solidFill>
                  <a:schemeClr val="bg1"/>
                </a:solidFill>
                <a:latin typeface="Arial" panose="020B0604020202020204" pitchFamily="34" charset="0"/>
              </a:defRPr>
            </a:lvl4pPr>
            <a:lvl5pPr marL="2057400" indent="-228600" defTabSz="500063">
              <a:defRPr sz="2400" b="1" i="1">
                <a:solidFill>
                  <a:schemeClr val="bg1"/>
                </a:solidFill>
                <a:latin typeface="Arial" panose="020B0604020202020204" pitchFamily="34" charset="0"/>
              </a:defRPr>
            </a:lvl5pPr>
            <a:lvl6pPr marL="2514600" indent="-228600" defTabSz="500063" eaLnBrk="0" fontAlgn="base" hangingPunct="0">
              <a:spcBef>
                <a:spcPct val="0"/>
              </a:spcBef>
              <a:spcAft>
                <a:spcPct val="0"/>
              </a:spcAft>
              <a:defRPr sz="2400" b="1" i="1">
                <a:solidFill>
                  <a:schemeClr val="bg1"/>
                </a:solidFill>
                <a:latin typeface="Arial" panose="020B0604020202020204" pitchFamily="34" charset="0"/>
              </a:defRPr>
            </a:lvl6pPr>
            <a:lvl7pPr marL="2971800" indent="-228600" defTabSz="500063" eaLnBrk="0" fontAlgn="base" hangingPunct="0">
              <a:spcBef>
                <a:spcPct val="0"/>
              </a:spcBef>
              <a:spcAft>
                <a:spcPct val="0"/>
              </a:spcAft>
              <a:defRPr sz="2400" b="1" i="1">
                <a:solidFill>
                  <a:schemeClr val="bg1"/>
                </a:solidFill>
                <a:latin typeface="Arial" panose="020B0604020202020204" pitchFamily="34" charset="0"/>
              </a:defRPr>
            </a:lvl7pPr>
            <a:lvl8pPr marL="3429000" indent="-228600" defTabSz="500063" eaLnBrk="0" fontAlgn="base" hangingPunct="0">
              <a:spcBef>
                <a:spcPct val="0"/>
              </a:spcBef>
              <a:spcAft>
                <a:spcPct val="0"/>
              </a:spcAft>
              <a:defRPr sz="2400" b="1" i="1">
                <a:solidFill>
                  <a:schemeClr val="bg1"/>
                </a:solidFill>
                <a:latin typeface="Arial" panose="020B0604020202020204" pitchFamily="34" charset="0"/>
              </a:defRPr>
            </a:lvl8pPr>
            <a:lvl9pPr marL="3886200" indent="-228600" defTabSz="500063" eaLnBrk="0" fontAlgn="base" hangingPunct="0">
              <a:spcBef>
                <a:spcPct val="0"/>
              </a:spcBef>
              <a:spcAft>
                <a:spcPct val="0"/>
              </a:spcAft>
              <a:defRPr sz="2400" b="1" i="1">
                <a:solidFill>
                  <a:schemeClr val="bg1"/>
                </a:solidFill>
                <a:latin typeface="Arial" panose="020B0604020202020204" pitchFamily="34" charset="0"/>
              </a:defRPr>
            </a:lvl9pPr>
          </a:lstStyle>
          <a:p>
            <a:pPr marL="0" marR="0" lvl="0" indent="0" algn="r" defTabSz="500063" rtl="0" eaLnBrk="1" fontAlgn="base" latinLnBrk="0" hangingPunct="1">
              <a:lnSpc>
                <a:spcPct val="100000"/>
              </a:lnSpc>
              <a:spcBef>
                <a:spcPct val="0"/>
              </a:spcBef>
              <a:spcAft>
                <a:spcPct val="0"/>
              </a:spcAft>
              <a:buClrTx/>
              <a:buSzTx/>
              <a:buFontTx/>
              <a:buNone/>
              <a:tabLst/>
              <a:defRPr/>
            </a:pPr>
            <a:r>
              <a:rPr kumimoji="0" lang="en-US" altLang="it-IT" sz="1200" b="1" i="1" u="none" strike="noStrike" kern="1200" cap="none" spc="0" normalizeH="0" baseline="0" noProof="0">
                <a:ln>
                  <a:noFill/>
                </a:ln>
                <a:solidFill>
                  <a:srgbClr val="003E74"/>
                </a:solidFill>
                <a:effectLst/>
                <a:uLnTx/>
                <a:uFillTx/>
                <a:latin typeface="Arial" panose="020B0604020202020204" pitchFamily="34" charset="0"/>
                <a:ea typeface="+mn-ea"/>
                <a:cs typeface="+mn-cs"/>
              </a:rPr>
              <a:t>28/09/2021</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Pladsholder til slidebillede 1">
            <a:extLst>
              <a:ext uri="{FF2B5EF4-FFF2-40B4-BE49-F238E27FC236}">
                <a16:creationId xmlns:a16="http://schemas.microsoft.com/office/drawing/2014/main" id="{0456D72E-D09D-40F0-B21A-97BC32105C8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1731" name="Pladsholder til noter 2">
            <a:extLst>
              <a:ext uri="{FF2B5EF4-FFF2-40B4-BE49-F238E27FC236}">
                <a16:creationId xmlns:a16="http://schemas.microsoft.com/office/drawing/2014/main" id="{F6AC280F-68F9-4124-AE26-88BD2584FBA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it-IT"/>
          </a:p>
        </p:txBody>
      </p:sp>
      <p:sp>
        <p:nvSpPr>
          <p:cNvPr id="201732" name="Pladsholder til slidenummer 3">
            <a:extLst>
              <a:ext uri="{FF2B5EF4-FFF2-40B4-BE49-F238E27FC236}">
                <a16:creationId xmlns:a16="http://schemas.microsoft.com/office/drawing/2014/main" id="{6FDD5561-3AC6-43B6-AE2F-3E91FDAD2E8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i="1">
                <a:solidFill>
                  <a:schemeClr val="bg1"/>
                </a:solidFill>
                <a:latin typeface="Arial" panose="020B0604020202020204" pitchFamily="34" charset="0"/>
              </a:defRPr>
            </a:lvl1pPr>
            <a:lvl2pPr marL="742950" indent="-285750">
              <a:defRPr sz="2400" b="1" i="1">
                <a:solidFill>
                  <a:schemeClr val="bg1"/>
                </a:solidFill>
                <a:latin typeface="Arial" panose="020B0604020202020204" pitchFamily="34" charset="0"/>
              </a:defRPr>
            </a:lvl2pPr>
            <a:lvl3pPr marL="1143000" indent="-228600">
              <a:defRPr sz="2400" b="1" i="1">
                <a:solidFill>
                  <a:schemeClr val="bg1"/>
                </a:solidFill>
                <a:latin typeface="Arial" panose="020B0604020202020204" pitchFamily="34" charset="0"/>
              </a:defRPr>
            </a:lvl3pPr>
            <a:lvl4pPr marL="1600200" indent="-228600">
              <a:defRPr sz="2400" b="1" i="1">
                <a:solidFill>
                  <a:schemeClr val="bg1"/>
                </a:solidFill>
                <a:latin typeface="Arial" panose="020B0604020202020204" pitchFamily="34" charset="0"/>
              </a:defRPr>
            </a:lvl4pPr>
            <a:lvl5pPr marL="2057400" indent="-228600">
              <a:defRPr sz="2400" b="1" i="1">
                <a:solidFill>
                  <a:schemeClr val="bg1"/>
                </a:solidFill>
                <a:latin typeface="Arial" panose="020B0604020202020204" pitchFamily="34" charset="0"/>
              </a:defRPr>
            </a:lvl5pPr>
            <a:lvl6pPr marL="2514600" indent="-228600" eaLnBrk="0" fontAlgn="base" hangingPunct="0">
              <a:spcBef>
                <a:spcPct val="0"/>
              </a:spcBef>
              <a:spcAft>
                <a:spcPct val="0"/>
              </a:spcAft>
              <a:defRPr sz="2400" b="1" i="1">
                <a:solidFill>
                  <a:schemeClr val="bg1"/>
                </a:solidFill>
                <a:latin typeface="Arial" panose="020B0604020202020204" pitchFamily="34" charset="0"/>
              </a:defRPr>
            </a:lvl6pPr>
            <a:lvl7pPr marL="2971800" indent="-228600" eaLnBrk="0" fontAlgn="base" hangingPunct="0">
              <a:spcBef>
                <a:spcPct val="0"/>
              </a:spcBef>
              <a:spcAft>
                <a:spcPct val="0"/>
              </a:spcAft>
              <a:defRPr sz="2400" b="1" i="1">
                <a:solidFill>
                  <a:schemeClr val="bg1"/>
                </a:solidFill>
                <a:latin typeface="Arial" panose="020B0604020202020204" pitchFamily="34" charset="0"/>
              </a:defRPr>
            </a:lvl7pPr>
            <a:lvl8pPr marL="3429000" indent="-228600" eaLnBrk="0" fontAlgn="base" hangingPunct="0">
              <a:spcBef>
                <a:spcPct val="0"/>
              </a:spcBef>
              <a:spcAft>
                <a:spcPct val="0"/>
              </a:spcAft>
              <a:defRPr sz="2400" b="1" i="1">
                <a:solidFill>
                  <a:schemeClr val="bg1"/>
                </a:solidFill>
                <a:latin typeface="Arial" panose="020B0604020202020204" pitchFamily="34" charset="0"/>
              </a:defRPr>
            </a:lvl8pPr>
            <a:lvl9pPr marL="3886200" indent="-228600" eaLnBrk="0" fontAlgn="base" hangingPunct="0">
              <a:spcBef>
                <a:spcPct val="0"/>
              </a:spcBef>
              <a:spcAft>
                <a:spcPct val="0"/>
              </a:spcAft>
              <a:defRPr sz="2400" b="1" i="1">
                <a:solidFill>
                  <a:schemeClr val="bg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D5642CB-F7DC-4E08-B6F6-50FE4B0C6F83}" type="slidenum">
              <a:rPr kumimoji="0" lang="en-GB" altLang="it-IT"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GB" altLang="it-IT"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7FA633A5-1A49-4AAD-AB85-9CCF5EDB246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10AACFA-15D7-42D3-A006-0E62C7FC4670}" type="slidenum">
              <a:rPr kumimoji="0" lang="fr-FR" altLang="it-IT"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fr-FR" altLang="it-IT"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0243" name="Rectangle 2">
            <a:extLst>
              <a:ext uri="{FF2B5EF4-FFF2-40B4-BE49-F238E27FC236}">
                <a16:creationId xmlns:a16="http://schemas.microsoft.com/office/drawing/2014/main" id="{BBA0A304-2393-4803-9D01-E05E0DD14B96}"/>
              </a:ext>
            </a:extLst>
          </p:cNvPr>
          <p:cNvSpPr>
            <a:spLocks noGrp="1" noRot="1" noChangeAspect="1" noChangeArrowheads="1" noTextEdit="1"/>
          </p:cNvSpPr>
          <p:nvPr>
            <p:ph type="sldImg"/>
          </p:nvPr>
        </p:nvSpPr>
        <p:spPr>
          <a:xfrm>
            <a:off x="1143000" y="685800"/>
            <a:ext cx="4572000" cy="3429000"/>
          </a:xfrm>
          <a:ln/>
        </p:spPr>
      </p:sp>
      <p:sp>
        <p:nvSpPr>
          <p:cNvPr id="10244" name="Rectangle 3">
            <a:extLst>
              <a:ext uri="{FF2B5EF4-FFF2-40B4-BE49-F238E27FC236}">
                <a16:creationId xmlns:a16="http://schemas.microsoft.com/office/drawing/2014/main" id="{4ED6E23D-2A5C-4106-8CCB-C88E6C3E8EE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50000"/>
              </a:spcBef>
            </a:pPr>
            <a:r>
              <a:rPr kumimoji="0" lang="en-US" altLang="it-IT" dirty="0"/>
              <a:t>PM can affect both the respiratory and cardiac systems.  The health effects of PM can be seen as a pyramid, with the mildest but not common effects at the bottom of the pyramid, and the least common but more severe at the top of the pyramid.  The pyramid demonstrates that as severity decreases the number of people affected increases.  </a:t>
            </a:r>
          </a:p>
          <a:p>
            <a:pPr eaLnBrk="1" hangingPunct="1">
              <a:spcBef>
                <a:spcPct val="50000"/>
              </a:spcBef>
            </a:pPr>
            <a:endParaRPr kumimoji="0" lang="en-US" altLang="it-IT" dirty="0"/>
          </a:p>
          <a:p>
            <a:pPr eaLnBrk="1" hangingPunct="1"/>
            <a:r>
              <a:rPr lang="en-US" altLang="it-IT" sz="800" b="1" dirty="0">
                <a:solidFill>
                  <a:schemeClr val="hlink"/>
                </a:solidFill>
              </a:rPr>
              <a:t>THE EFFECTS OF AIR POLLUTION ON HEALTH ARE OFTEN CONVENIENTLY CLASSIFIED</a:t>
            </a:r>
            <a:r>
              <a:rPr lang="el-GR" altLang="it-IT" sz="800" b="1" dirty="0">
                <a:solidFill>
                  <a:schemeClr val="hlink"/>
                </a:solidFill>
              </a:rPr>
              <a:t>:</a:t>
            </a:r>
            <a:r>
              <a:rPr lang="fr-FR" altLang="it-IT" sz="800" b="1" dirty="0">
                <a:solidFill>
                  <a:schemeClr val="hlink"/>
                </a:solidFill>
              </a:rPr>
              <a:t> </a:t>
            </a:r>
            <a:r>
              <a:rPr kumimoji="0" lang="en-US" altLang="it-IT" b="1" u="sng" dirty="0">
                <a:solidFill>
                  <a:srgbClr val="FF3300"/>
                </a:solidFill>
              </a:rPr>
              <a:t>short-term</a:t>
            </a:r>
            <a:r>
              <a:rPr kumimoji="0" lang="en-US" altLang="it-IT" b="1" dirty="0">
                <a:solidFill>
                  <a:srgbClr val="FF3300"/>
                </a:solidFill>
              </a:rPr>
              <a:t> vs. </a:t>
            </a:r>
            <a:r>
              <a:rPr kumimoji="0" lang="en-US" altLang="it-IT" b="1" u="sng" dirty="0">
                <a:solidFill>
                  <a:srgbClr val="FF3300"/>
                </a:solidFill>
              </a:rPr>
              <a:t>long-term</a:t>
            </a:r>
            <a:r>
              <a:rPr kumimoji="0" lang="en-US" altLang="it-IT" b="1" dirty="0">
                <a:solidFill>
                  <a:srgbClr val="FF3300"/>
                </a:solidFill>
              </a:rPr>
              <a:t> effects </a:t>
            </a:r>
            <a:endParaRPr kumimoji="0" lang="en-US" altLang="it-IT" b="1" u="sng" dirty="0">
              <a:solidFill>
                <a:srgbClr val="FF3300"/>
              </a:solidFill>
            </a:endParaRPr>
          </a:p>
          <a:p>
            <a:pPr eaLnBrk="1" hangingPunct="1"/>
            <a:endParaRPr kumimoji="0" lang="en-US" altLang="it-IT" b="1" dirty="0">
              <a:solidFill>
                <a:srgbClr val="FF3300"/>
              </a:solidFill>
            </a:endParaRPr>
          </a:p>
          <a:p>
            <a:pPr eaLnBrk="1" hangingPunct="1"/>
            <a:r>
              <a:rPr kumimoji="0" lang="en-US" altLang="it-IT" b="1" dirty="0">
                <a:solidFill>
                  <a:srgbClr val="FF3300"/>
                </a:solidFill>
              </a:rPr>
              <a:t>although there is probably a continuum of effects in the time scale, which are not yet fully understood</a:t>
            </a:r>
          </a:p>
          <a:p>
            <a:pPr eaLnBrk="1" hangingPunct="1">
              <a:spcBef>
                <a:spcPct val="0"/>
              </a:spcBef>
            </a:pPr>
            <a:endParaRPr kumimoji="0" lang="en-US" altLang="it-IT" dirty="0"/>
          </a:p>
          <a:p>
            <a:pPr eaLnBrk="1" hangingPunct="1"/>
            <a:endParaRPr lang="en-US" altLang="it-IT"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emf"/><Relationship Id="rId1" Type="http://schemas.openxmlformats.org/officeDocument/2006/relationships/slideMaster" Target="../slideMasters/slideMaster5.xml"/><Relationship Id="rId4" Type="http://schemas.openxmlformats.org/officeDocument/2006/relationships/image" Target="../media/image5.emf"/></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BAD3FA2-CCD7-41BB-95D7-229CE46A1E8B}"/>
              </a:ext>
            </a:extLst>
          </p:cNvPr>
          <p:cNvSpPr>
            <a:spLocks noGrp="1"/>
          </p:cNvSpPr>
          <p:nvPr>
            <p:ph type="ctrTitle"/>
          </p:nvPr>
        </p:nvSpPr>
        <p:spPr>
          <a:xfrm>
            <a:off x="1143000" y="1122363"/>
            <a:ext cx="6858000" cy="2387600"/>
          </a:xfrm>
          <a:prstGeom prst="rect">
            <a:avLst/>
          </a:prstGeom>
        </p:spPr>
        <p:txBody>
          <a:bodyPr anchor="b"/>
          <a:lstStyle>
            <a:lvl1pPr algn="ctr">
              <a:defRPr sz="4500"/>
            </a:lvl1pPr>
          </a:lstStyle>
          <a:p>
            <a:r>
              <a:rPr lang="fr-FR"/>
              <a:t>Modifiez le style du titre</a:t>
            </a:r>
          </a:p>
        </p:txBody>
      </p:sp>
      <p:sp>
        <p:nvSpPr>
          <p:cNvPr id="3" name="Sous-titre 2">
            <a:extLst>
              <a:ext uri="{FF2B5EF4-FFF2-40B4-BE49-F238E27FC236}">
                <a16:creationId xmlns:a16="http://schemas.microsoft.com/office/drawing/2014/main" id="{2EDA8DEC-FC54-484C-BAC3-DE58792B6325}"/>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5284D9A0-79C3-476F-AF50-2F43EB0CAF87}"/>
              </a:ext>
            </a:extLst>
          </p:cNvPr>
          <p:cNvSpPr>
            <a:spLocks noGrp="1"/>
          </p:cNvSpPr>
          <p:nvPr>
            <p:ph type="dt" sz="half" idx="10"/>
          </p:nvPr>
        </p:nvSpPr>
        <p:spPr/>
        <p:txBody>
          <a:bodyPr/>
          <a:lstStyle/>
          <a:p>
            <a:fld id="{BD1AE5A6-FA82-4DB7-926A-25E8E8BB1229}" type="datetime1">
              <a:rPr lang="fr-FR" smtClean="0"/>
              <a:t>20/09/2025</a:t>
            </a:fld>
            <a:endParaRPr lang="fr-FR"/>
          </a:p>
        </p:txBody>
      </p:sp>
      <p:sp>
        <p:nvSpPr>
          <p:cNvPr id="5" name="Espace réservé du pied de page 4">
            <a:extLst>
              <a:ext uri="{FF2B5EF4-FFF2-40B4-BE49-F238E27FC236}">
                <a16:creationId xmlns:a16="http://schemas.microsoft.com/office/drawing/2014/main" id="{14D7EF25-0C0E-4037-A66C-FE5A2F7E2316}"/>
              </a:ext>
            </a:extLst>
          </p:cNvPr>
          <p:cNvSpPr>
            <a:spLocks noGrp="1"/>
          </p:cNvSpPr>
          <p:nvPr>
            <p:ph type="ftr" sz="quarter" idx="11"/>
          </p:nvPr>
        </p:nvSpPr>
        <p:spPr/>
        <p:txBody>
          <a:bodyPr/>
          <a:lstStyle/>
          <a:p>
            <a:r>
              <a:rPr lang="fr-FR"/>
              <a:t>GREE 2025</a:t>
            </a:r>
          </a:p>
        </p:txBody>
      </p:sp>
      <p:sp>
        <p:nvSpPr>
          <p:cNvPr id="6" name="Espace réservé du numéro de diapositive 5">
            <a:extLst>
              <a:ext uri="{FF2B5EF4-FFF2-40B4-BE49-F238E27FC236}">
                <a16:creationId xmlns:a16="http://schemas.microsoft.com/office/drawing/2014/main" id="{353DE994-2BDA-4A4B-A8EE-C5329B8B2EAE}"/>
              </a:ext>
            </a:extLst>
          </p:cNvPr>
          <p:cNvSpPr>
            <a:spLocks noGrp="1"/>
          </p:cNvSpPr>
          <p:nvPr>
            <p:ph type="sldNum" sz="quarter" idx="12"/>
          </p:nvPr>
        </p:nvSpPr>
        <p:spPr/>
        <p:txBody>
          <a:bodyPr/>
          <a:lstStyle/>
          <a:p>
            <a:fld id="{FE46E5C7-13A7-424F-9A49-4D12D62DC9B9}" type="slidenum">
              <a:rPr lang="fr-FR" smtClean="0"/>
              <a:pPr/>
              <a:t>‹N°›</a:t>
            </a:fld>
            <a:endParaRPr lang="fr-FR"/>
          </a:p>
        </p:txBody>
      </p:sp>
      <p:sp>
        <p:nvSpPr>
          <p:cNvPr id="7" name="ZoneTexte 6">
            <a:extLst>
              <a:ext uri="{FF2B5EF4-FFF2-40B4-BE49-F238E27FC236}">
                <a16:creationId xmlns:a16="http://schemas.microsoft.com/office/drawing/2014/main" id="{0E393F07-6766-40DE-82E1-9A7C89CF217B}"/>
              </a:ext>
            </a:extLst>
          </p:cNvPr>
          <p:cNvSpPr txBox="1"/>
          <p:nvPr userDrawn="1"/>
        </p:nvSpPr>
        <p:spPr>
          <a:xfrm>
            <a:off x="7956376" y="378328"/>
            <a:ext cx="1055986" cy="246221"/>
          </a:xfrm>
          <a:prstGeom prst="rect">
            <a:avLst/>
          </a:prstGeom>
          <a:noFill/>
        </p:spPr>
        <p:txBody>
          <a:bodyPr wrap="square" rtlCol="0">
            <a:spAutoFit/>
          </a:bodyPr>
          <a:lstStyle/>
          <a:p>
            <a:pPr algn="ctr"/>
            <a:r>
              <a:rPr lang="fr-FR" sz="1000" i="1" dirty="0"/>
              <a:t>Data for </a:t>
            </a:r>
            <a:r>
              <a:rPr lang="fr-FR" sz="1000" i="1" dirty="0" err="1"/>
              <a:t>health</a:t>
            </a:r>
            <a:endParaRPr lang="fr-FR" sz="1000" i="1" dirty="0"/>
          </a:p>
        </p:txBody>
      </p:sp>
    </p:spTree>
    <p:extLst>
      <p:ext uri="{BB962C8B-B14F-4D97-AF65-F5344CB8AC3E}">
        <p14:creationId xmlns:p14="http://schemas.microsoft.com/office/powerpoint/2010/main" val="42090838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9B2217C-B7D1-4518-9781-545443B851F9}"/>
              </a:ext>
            </a:extLst>
          </p:cNvPr>
          <p:cNvSpPr>
            <a:spLocks noGrp="1"/>
          </p:cNvSpPr>
          <p:nvPr>
            <p:ph type="title"/>
          </p:nvPr>
        </p:nvSpPr>
        <p:spPr>
          <a:xfrm>
            <a:off x="628650" y="365126"/>
            <a:ext cx="7886700" cy="1325563"/>
          </a:xfrm>
          <a:prstGeom prst="rect">
            <a:avLst/>
          </a:prstGeom>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E24FFB22-7391-4252-82E2-8B3DBFFB5515}"/>
              </a:ext>
            </a:extLst>
          </p:cNvPr>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F3B50FF-4276-4B75-A98C-80F746D61B8E}"/>
              </a:ext>
            </a:extLst>
          </p:cNvPr>
          <p:cNvSpPr>
            <a:spLocks noGrp="1"/>
          </p:cNvSpPr>
          <p:nvPr>
            <p:ph type="dt" sz="half" idx="10"/>
          </p:nvPr>
        </p:nvSpPr>
        <p:spPr/>
        <p:txBody>
          <a:bodyPr/>
          <a:lstStyle/>
          <a:p>
            <a:fld id="{2F39401C-C0CA-4C93-A7F6-10B78B7884C3}" type="datetime1">
              <a:rPr lang="fr-FR" smtClean="0"/>
              <a:t>20/09/2025</a:t>
            </a:fld>
            <a:endParaRPr lang="fr-FR"/>
          </a:p>
        </p:txBody>
      </p:sp>
      <p:sp>
        <p:nvSpPr>
          <p:cNvPr id="5" name="Espace réservé du pied de page 4">
            <a:extLst>
              <a:ext uri="{FF2B5EF4-FFF2-40B4-BE49-F238E27FC236}">
                <a16:creationId xmlns:a16="http://schemas.microsoft.com/office/drawing/2014/main" id="{51B1921A-5177-4B19-9C77-28BA8C51C596}"/>
              </a:ext>
            </a:extLst>
          </p:cNvPr>
          <p:cNvSpPr>
            <a:spLocks noGrp="1"/>
          </p:cNvSpPr>
          <p:nvPr>
            <p:ph type="ftr" sz="quarter" idx="11"/>
          </p:nvPr>
        </p:nvSpPr>
        <p:spPr/>
        <p:txBody>
          <a:bodyPr/>
          <a:lstStyle/>
          <a:p>
            <a:r>
              <a:rPr lang="fr-FR"/>
              <a:t>GREE 2025</a:t>
            </a:r>
          </a:p>
        </p:txBody>
      </p:sp>
      <p:sp>
        <p:nvSpPr>
          <p:cNvPr id="6" name="Espace réservé du numéro de diapositive 5">
            <a:extLst>
              <a:ext uri="{FF2B5EF4-FFF2-40B4-BE49-F238E27FC236}">
                <a16:creationId xmlns:a16="http://schemas.microsoft.com/office/drawing/2014/main" id="{2527C4A5-06FE-4134-BD70-82C7729B1E41}"/>
              </a:ext>
            </a:extLst>
          </p:cNvPr>
          <p:cNvSpPr>
            <a:spLocks noGrp="1"/>
          </p:cNvSpPr>
          <p:nvPr>
            <p:ph type="sldNum" sz="quarter" idx="12"/>
          </p:nvPr>
        </p:nvSpPr>
        <p:spPr/>
        <p:txBody>
          <a:bodyPr/>
          <a:lstStyle/>
          <a:p>
            <a:fld id="{FE46E5C7-13A7-424F-9A49-4D12D62DC9B9}" type="slidenum">
              <a:rPr lang="fr-FR" smtClean="0"/>
              <a:pPr/>
              <a:t>‹N°›</a:t>
            </a:fld>
            <a:endParaRPr lang="fr-FR"/>
          </a:p>
        </p:txBody>
      </p:sp>
    </p:spTree>
    <p:extLst>
      <p:ext uri="{BB962C8B-B14F-4D97-AF65-F5344CB8AC3E}">
        <p14:creationId xmlns:p14="http://schemas.microsoft.com/office/powerpoint/2010/main" val="23716571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a:t>Fare clic per modificare gli stili del testo dello schema</a:t>
            </a:r>
          </a:p>
        </p:txBody>
      </p:sp>
      <p:sp>
        <p:nvSpPr>
          <p:cNvPr id="5" name="Date Placeholder 4">
            <a:extLst>
              <a:ext uri="{FF2B5EF4-FFF2-40B4-BE49-F238E27FC236}">
                <a16:creationId xmlns:a16="http://schemas.microsoft.com/office/drawing/2014/main" id="{3C8EFCCB-9D3F-4096-91BA-ED7275BAF314}"/>
              </a:ext>
            </a:extLst>
          </p:cNvPr>
          <p:cNvSpPr>
            <a:spLocks noGrp="1"/>
          </p:cNvSpPr>
          <p:nvPr>
            <p:ph type="dt" sz="half" idx="10"/>
          </p:nvPr>
        </p:nvSpPr>
        <p:spPr/>
        <p:txBody>
          <a:bodyPr/>
          <a:lstStyle>
            <a:lvl1pPr>
              <a:defRPr/>
            </a:lvl1pPr>
          </a:lstStyle>
          <a:p>
            <a:pPr>
              <a:defRPr/>
            </a:pPr>
            <a:fld id="{EDE035C8-2CBB-49FF-8A2E-D74787FA7866}" type="datetime1">
              <a:rPr lang="fr-FR" smtClean="0"/>
              <a:t>20/09/2025</a:t>
            </a:fld>
            <a:endParaRPr lang="it-IT"/>
          </a:p>
        </p:txBody>
      </p:sp>
      <p:sp>
        <p:nvSpPr>
          <p:cNvPr id="6" name="Footer Placeholder 5">
            <a:extLst>
              <a:ext uri="{FF2B5EF4-FFF2-40B4-BE49-F238E27FC236}">
                <a16:creationId xmlns:a16="http://schemas.microsoft.com/office/drawing/2014/main" id="{43BFBC2C-FD85-4993-9486-C01D39B443BB}"/>
              </a:ext>
            </a:extLst>
          </p:cNvPr>
          <p:cNvSpPr>
            <a:spLocks noGrp="1"/>
          </p:cNvSpPr>
          <p:nvPr>
            <p:ph type="ftr" sz="quarter" idx="11"/>
          </p:nvPr>
        </p:nvSpPr>
        <p:spPr/>
        <p:txBody>
          <a:bodyPr/>
          <a:lstStyle>
            <a:lvl1pPr>
              <a:defRPr/>
            </a:lvl1pPr>
          </a:lstStyle>
          <a:p>
            <a:pPr>
              <a:defRPr/>
            </a:pPr>
            <a:r>
              <a:rPr lang="it-IT"/>
              <a:t>GREE 2025</a:t>
            </a:r>
          </a:p>
        </p:txBody>
      </p:sp>
      <p:sp>
        <p:nvSpPr>
          <p:cNvPr id="7" name="Slide Number Placeholder 6">
            <a:extLst>
              <a:ext uri="{FF2B5EF4-FFF2-40B4-BE49-F238E27FC236}">
                <a16:creationId xmlns:a16="http://schemas.microsoft.com/office/drawing/2014/main" id="{A681EE1F-5E85-4E6F-8D57-3B70E4D1EB24}"/>
              </a:ext>
            </a:extLst>
          </p:cNvPr>
          <p:cNvSpPr>
            <a:spLocks noGrp="1"/>
          </p:cNvSpPr>
          <p:nvPr>
            <p:ph type="sldNum" sz="quarter" idx="12"/>
          </p:nvPr>
        </p:nvSpPr>
        <p:spPr/>
        <p:txBody>
          <a:bodyPr/>
          <a:lstStyle>
            <a:lvl1pPr>
              <a:defRPr/>
            </a:lvl1pPr>
          </a:lstStyle>
          <a:p>
            <a:pPr>
              <a:defRPr/>
            </a:pPr>
            <a:fld id="{6A9B7889-7B38-4E94-ACF7-D906309752C9}" type="slidenum">
              <a:rPr lang="it-IT" altLang="it-IT"/>
              <a:pPr>
                <a:defRPr/>
              </a:pPr>
              <a:t>‹N°›</a:t>
            </a:fld>
            <a:endParaRPr lang="it-IT" altLang="it-IT"/>
          </a:p>
        </p:txBody>
      </p:sp>
    </p:spTree>
    <p:extLst>
      <p:ext uri="{BB962C8B-B14F-4D97-AF65-F5344CB8AC3E}">
        <p14:creationId xmlns:p14="http://schemas.microsoft.com/office/powerpoint/2010/main" val="79028335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it-IT" noProof="0"/>
              <a:t>Fare clic sull'icona per inserire un'immagine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a:t>Fare clic per modificare gli stili del testo dello schema</a:t>
            </a:r>
          </a:p>
        </p:txBody>
      </p:sp>
      <p:sp>
        <p:nvSpPr>
          <p:cNvPr id="5" name="Date Placeholder 4">
            <a:extLst>
              <a:ext uri="{FF2B5EF4-FFF2-40B4-BE49-F238E27FC236}">
                <a16:creationId xmlns:a16="http://schemas.microsoft.com/office/drawing/2014/main" id="{B8323250-47B8-4D71-91E0-F7D0CA291C9E}"/>
              </a:ext>
            </a:extLst>
          </p:cNvPr>
          <p:cNvSpPr>
            <a:spLocks noGrp="1"/>
          </p:cNvSpPr>
          <p:nvPr>
            <p:ph type="dt" sz="half" idx="10"/>
          </p:nvPr>
        </p:nvSpPr>
        <p:spPr/>
        <p:txBody>
          <a:bodyPr/>
          <a:lstStyle>
            <a:lvl1pPr>
              <a:defRPr/>
            </a:lvl1pPr>
          </a:lstStyle>
          <a:p>
            <a:pPr>
              <a:defRPr/>
            </a:pPr>
            <a:fld id="{8D611B01-86E7-487E-8E48-8B8EE0CACA73}" type="datetime1">
              <a:rPr lang="fr-FR" smtClean="0"/>
              <a:t>20/09/2025</a:t>
            </a:fld>
            <a:endParaRPr lang="it-IT"/>
          </a:p>
        </p:txBody>
      </p:sp>
      <p:sp>
        <p:nvSpPr>
          <p:cNvPr id="6" name="Footer Placeholder 5">
            <a:extLst>
              <a:ext uri="{FF2B5EF4-FFF2-40B4-BE49-F238E27FC236}">
                <a16:creationId xmlns:a16="http://schemas.microsoft.com/office/drawing/2014/main" id="{F1E10049-EB68-4C54-AF04-811333079338}"/>
              </a:ext>
            </a:extLst>
          </p:cNvPr>
          <p:cNvSpPr>
            <a:spLocks noGrp="1"/>
          </p:cNvSpPr>
          <p:nvPr>
            <p:ph type="ftr" sz="quarter" idx="11"/>
          </p:nvPr>
        </p:nvSpPr>
        <p:spPr/>
        <p:txBody>
          <a:bodyPr/>
          <a:lstStyle>
            <a:lvl1pPr>
              <a:defRPr/>
            </a:lvl1pPr>
          </a:lstStyle>
          <a:p>
            <a:pPr>
              <a:defRPr/>
            </a:pPr>
            <a:r>
              <a:rPr lang="it-IT"/>
              <a:t>GREE 2025</a:t>
            </a:r>
          </a:p>
        </p:txBody>
      </p:sp>
      <p:sp>
        <p:nvSpPr>
          <p:cNvPr id="7" name="Slide Number Placeholder 6">
            <a:extLst>
              <a:ext uri="{FF2B5EF4-FFF2-40B4-BE49-F238E27FC236}">
                <a16:creationId xmlns:a16="http://schemas.microsoft.com/office/drawing/2014/main" id="{45756E15-58E7-43E6-A284-DB0AF54CC308}"/>
              </a:ext>
            </a:extLst>
          </p:cNvPr>
          <p:cNvSpPr>
            <a:spLocks noGrp="1"/>
          </p:cNvSpPr>
          <p:nvPr>
            <p:ph type="sldNum" sz="quarter" idx="12"/>
          </p:nvPr>
        </p:nvSpPr>
        <p:spPr/>
        <p:txBody>
          <a:bodyPr/>
          <a:lstStyle>
            <a:lvl1pPr>
              <a:defRPr/>
            </a:lvl1pPr>
          </a:lstStyle>
          <a:p>
            <a:pPr>
              <a:defRPr/>
            </a:pPr>
            <a:fld id="{198A4195-61B5-4F4D-A688-23713D5B72E1}" type="slidenum">
              <a:rPr lang="it-IT" altLang="it-IT"/>
              <a:pPr>
                <a:defRPr/>
              </a:pPr>
              <a:t>‹N°›</a:t>
            </a:fld>
            <a:endParaRPr lang="it-IT" altLang="it-IT"/>
          </a:p>
        </p:txBody>
      </p:sp>
    </p:spTree>
    <p:extLst>
      <p:ext uri="{BB962C8B-B14F-4D97-AF65-F5344CB8AC3E}">
        <p14:creationId xmlns:p14="http://schemas.microsoft.com/office/powerpoint/2010/main" val="316280960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a:extLst>
              <a:ext uri="{FF2B5EF4-FFF2-40B4-BE49-F238E27FC236}">
                <a16:creationId xmlns:a16="http://schemas.microsoft.com/office/drawing/2014/main" id="{1E24265F-799C-44BA-9F14-94204F9F37EC}"/>
              </a:ext>
            </a:extLst>
          </p:cNvPr>
          <p:cNvSpPr>
            <a:spLocks noGrp="1"/>
          </p:cNvSpPr>
          <p:nvPr>
            <p:ph type="dt" sz="half" idx="10"/>
          </p:nvPr>
        </p:nvSpPr>
        <p:spPr/>
        <p:txBody>
          <a:bodyPr/>
          <a:lstStyle>
            <a:lvl1pPr>
              <a:defRPr/>
            </a:lvl1pPr>
          </a:lstStyle>
          <a:p>
            <a:pPr>
              <a:defRPr/>
            </a:pPr>
            <a:fld id="{B90870B6-5E98-454E-BA69-1772C6927FAA}" type="datetime1">
              <a:rPr lang="fr-FR" smtClean="0"/>
              <a:t>20/09/2025</a:t>
            </a:fld>
            <a:endParaRPr lang="it-IT"/>
          </a:p>
        </p:txBody>
      </p:sp>
      <p:sp>
        <p:nvSpPr>
          <p:cNvPr id="5" name="Footer Placeholder 4">
            <a:extLst>
              <a:ext uri="{FF2B5EF4-FFF2-40B4-BE49-F238E27FC236}">
                <a16:creationId xmlns:a16="http://schemas.microsoft.com/office/drawing/2014/main" id="{0E4368D0-4D73-46CC-A971-F07AB5D8C28C}"/>
              </a:ext>
            </a:extLst>
          </p:cNvPr>
          <p:cNvSpPr>
            <a:spLocks noGrp="1"/>
          </p:cNvSpPr>
          <p:nvPr>
            <p:ph type="ftr" sz="quarter" idx="11"/>
          </p:nvPr>
        </p:nvSpPr>
        <p:spPr/>
        <p:txBody>
          <a:bodyPr/>
          <a:lstStyle>
            <a:lvl1pPr>
              <a:defRPr/>
            </a:lvl1pPr>
          </a:lstStyle>
          <a:p>
            <a:pPr>
              <a:defRPr/>
            </a:pPr>
            <a:r>
              <a:rPr lang="it-IT"/>
              <a:t>GREE 2025</a:t>
            </a:r>
          </a:p>
        </p:txBody>
      </p:sp>
      <p:sp>
        <p:nvSpPr>
          <p:cNvPr id="6" name="Slide Number Placeholder 5">
            <a:extLst>
              <a:ext uri="{FF2B5EF4-FFF2-40B4-BE49-F238E27FC236}">
                <a16:creationId xmlns:a16="http://schemas.microsoft.com/office/drawing/2014/main" id="{1AE84FD4-C264-4E51-B90D-F1C8FBBE1416}"/>
              </a:ext>
            </a:extLst>
          </p:cNvPr>
          <p:cNvSpPr>
            <a:spLocks noGrp="1"/>
          </p:cNvSpPr>
          <p:nvPr>
            <p:ph type="sldNum" sz="quarter" idx="12"/>
          </p:nvPr>
        </p:nvSpPr>
        <p:spPr/>
        <p:txBody>
          <a:bodyPr/>
          <a:lstStyle>
            <a:lvl1pPr>
              <a:defRPr/>
            </a:lvl1pPr>
          </a:lstStyle>
          <a:p>
            <a:pPr>
              <a:defRPr/>
            </a:pPr>
            <a:fld id="{C6ADABBF-0487-4F27-B4CF-ED8FFAF4B86B}" type="slidenum">
              <a:rPr lang="it-IT" altLang="it-IT"/>
              <a:pPr>
                <a:defRPr/>
              </a:pPr>
              <a:t>‹N°›</a:t>
            </a:fld>
            <a:endParaRPr lang="it-IT" altLang="it-IT"/>
          </a:p>
        </p:txBody>
      </p:sp>
    </p:spTree>
    <p:extLst>
      <p:ext uri="{BB962C8B-B14F-4D97-AF65-F5344CB8AC3E}">
        <p14:creationId xmlns:p14="http://schemas.microsoft.com/office/powerpoint/2010/main" val="399169459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a:extLst>
              <a:ext uri="{FF2B5EF4-FFF2-40B4-BE49-F238E27FC236}">
                <a16:creationId xmlns:a16="http://schemas.microsoft.com/office/drawing/2014/main" id="{85D54028-B76F-41D0-83EE-712AA5939D45}"/>
              </a:ext>
            </a:extLst>
          </p:cNvPr>
          <p:cNvSpPr>
            <a:spLocks noGrp="1"/>
          </p:cNvSpPr>
          <p:nvPr>
            <p:ph type="dt" sz="half" idx="10"/>
          </p:nvPr>
        </p:nvSpPr>
        <p:spPr/>
        <p:txBody>
          <a:bodyPr/>
          <a:lstStyle>
            <a:lvl1pPr>
              <a:defRPr/>
            </a:lvl1pPr>
          </a:lstStyle>
          <a:p>
            <a:pPr>
              <a:defRPr/>
            </a:pPr>
            <a:fld id="{6133446D-F86E-4E3D-8EBE-AC7A901BE963}" type="datetime1">
              <a:rPr lang="fr-FR" smtClean="0"/>
              <a:t>20/09/2025</a:t>
            </a:fld>
            <a:endParaRPr lang="it-IT"/>
          </a:p>
        </p:txBody>
      </p:sp>
      <p:sp>
        <p:nvSpPr>
          <p:cNvPr id="5" name="Footer Placeholder 4">
            <a:extLst>
              <a:ext uri="{FF2B5EF4-FFF2-40B4-BE49-F238E27FC236}">
                <a16:creationId xmlns:a16="http://schemas.microsoft.com/office/drawing/2014/main" id="{6396BA3F-B41B-47D2-8F71-F8FE4BAC36D3}"/>
              </a:ext>
            </a:extLst>
          </p:cNvPr>
          <p:cNvSpPr>
            <a:spLocks noGrp="1"/>
          </p:cNvSpPr>
          <p:nvPr>
            <p:ph type="ftr" sz="quarter" idx="11"/>
          </p:nvPr>
        </p:nvSpPr>
        <p:spPr/>
        <p:txBody>
          <a:bodyPr/>
          <a:lstStyle>
            <a:lvl1pPr>
              <a:defRPr/>
            </a:lvl1pPr>
          </a:lstStyle>
          <a:p>
            <a:pPr>
              <a:defRPr/>
            </a:pPr>
            <a:r>
              <a:rPr lang="it-IT"/>
              <a:t>GREE 2025</a:t>
            </a:r>
          </a:p>
        </p:txBody>
      </p:sp>
      <p:sp>
        <p:nvSpPr>
          <p:cNvPr id="6" name="Slide Number Placeholder 5">
            <a:extLst>
              <a:ext uri="{FF2B5EF4-FFF2-40B4-BE49-F238E27FC236}">
                <a16:creationId xmlns:a16="http://schemas.microsoft.com/office/drawing/2014/main" id="{07832AFB-0C04-44AE-B272-07E5AB48A581}"/>
              </a:ext>
            </a:extLst>
          </p:cNvPr>
          <p:cNvSpPr>
            <a:spLocks noGrp="1"/>
          </p:cNvSpPr>
          <p:nvPr>
            <p:ph type="sldNum" sz="quarter" idx="12"/>
          </p:nvPr>
        </p:nvSpPr>
        <p:spPr/>
        <p:txBody>
          <a:bodyPr/>
          <a:lstStyle>
            <a:lvl1pPr>
              <a:defRPr/>
            </a:lvl1pPr>
          </a:lstStyle>
          <a:p>
            <a:pPr>
              <a:defRPr/>
            </a:pPr>
            <a:fld id="{B3A59680-D979-46D3-BC2D-9D2DA63E4717}" type="slidenum">
              <a:rPr lang="it-IT" altLang="it-IT"/>
              <a:pPr>
                <a:defRPr/>
              </a:pPr>
              <a:t>‹N°›</a:t>
            </a:fld>
            <a:endParaRPr lang="it-IT" altLang="it-IT"/>
          </a:p>
        </p:txBody>
      </p:sp>
    </p:spTree>
    <p:extLst>
      <p:ext uri="{BB962C8B-B14F-4D97-AF65-F5344CB8AC3E}">
        <p14:creationId xmlns:p14="http://schemas.microsoft.com/office/powerpoint/2010/main" val="94465613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Diapositiva titolo" type="title">
  <p:cSld name="Diapositiva titolo">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143000" y="1122363"/>
            <a:ext cx="6858000" cy="2387600"/>
          </a:xfrm>
          <a:prstGeom prst="rect">
            <a:avLst/>
          </a:prstGeom>
          <a:noFill/>
          <a:ln>
            <a:noFill/>
          </a:ln>
        </p:spPr>
        <p:txBody>
          <a:bodyPr spcFirstLastPara="1" anchor="b">
            <a:normAutofit/>
          </a:bodyPr>
          <a:lstStyle>
            <a:lvl1pPr lvl="0" algn="ctr">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subTitle" idx="1"/>
          </p:nvPr>
        </p:nvSpPr>
        <p:spPr>
          <a:xfrm>
            <a:off x="1143000" y="3602038"/>
            <a:ext cx="6858000" cy="1655762"/>
          </a:xfrm>
          <a:prstGeom prst="rect">
            <a:avLst/>
          </a:prstGeom>
          <a:noFill/>
          <a:ln>
            <a:noFill/>
          </a:ln>
        </p:spPr>
        <p:txBody>
          <a:bodyPr spcFirstLastPara="1">
            <a:normAutofit/>
          </a:bodyPr>
          <a:lstStyle>
            <a:lvl1pPr lvl="0" algn="ctr">
              <a:lnSpc>
                <a:spcPct val="90000"/>
              </a:lnSpc>
              <a:spcBef>
                <a:spcPts val="750"/>
              </a:spcBef>
              <a:spcAft>
                <a:spcPts val="0"/>
              </a:spcAft>
              <a:buClr>
                <a:schemeClr val="dk1"/>
              </a:buClr>
              <a:buSzPts val="2400"/>
              <a:buNone/>
              <a:defRPr sz="1800"/>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4" name="Google Shape;8;p1">
            <a:extLst>
              <a:ext uri="{FF2B5EF4-FFF2-40B4-BE49-F238E27FC236}">
                <a16:creationId xmlns:a16="http://schemas.microsoft.com/office/drawing/2014/main" id="{AE1323DA-66E7-4D39-860C-720DE2CBB7E4}"/>
              </a:ext>
            </a:extLst>
          </p:cNvPr>
          <p:cNvSpPr txBox="1">
            <a:spLocks noGrp="1"/>
          </p:cNvSpPr>
          <p:nvPr>
            <p:ph type="dt" idx="11"/>
          </p:nvPr>
        </p:nvSpPr>
        <p:spPr>
          <a:ln/>
        </p:spPr>
        <p:txBody>
          <a:bodyPr/>
          <a:lstStyle>
            <a:lvl1pPr>
              <a:defRPr/>
            </a:lvl1pPr>
          </a:lstStyle>
          <a:p>
            <a:pPr>
              <a:defRPr/>
            </a:pPr>
            <a:fld id="{E5DCE52F-2FE5-47FD-A69B-3C0C2BFCCBCA}" type="datetime1">
              <a:rPr lang="fr-FR" smtClean="0"/>
              <a:t>20/09/2025</a:t>
            </a:fld>
            <a:endParaRPr/>
          </a:p>
        </p:txBody>
      </p:sp>
      <p:sp>
        <p:nvSpPr>
          <p:cNvPr id="5" name="Google Shape;9;p1">
            <a:extLst>
              <a:ext uri="{FF2B5EF4-FFF2-40B4-BE49-F238E27FC236}">
                <a16:creationId xmlns:a16="http://schemas.microsoft.com/office/drawing/2014/main" id="{E73F7878-BFB4-4C4F-AF48-8F429115E318}"/>
              </a:ext>
            </a:extLst>
          </p:cNvPr>
          <p:cNvSpPr txBox="1">
            <a:spLocks noGrp="1"/>
          </p:cNvSpPr>
          <p:nvPr>
            <p:ph type="ftr" idx="12"/>
          </p:nvPr>
        </p:nvSpPr>
        <p:spPr>
          <a:ln/>
        </p:spPr>
        <p:txBody>
          <a:bodyPr/>
          <a:lstStyle>
            <a:lvl1pPr>
              <a:defRPr/>
            </a:lvl1pPr>
          </a:lstStyle>
          <a:p>
            <a:pPr>
              <a:defRPr/>
            </a:pPr>
            <a:r>
              <a:rPr lang="fr-FR"/>
              <a:t>GREE 2025</a:t>
            </a:r>
            <a:endParaRPr/>
          </a:p>
        </p:txBody>
      </p:sp>
      <p:sp>
        <p:nvSpPr>
          <p:cNvPr id="6" name="Google Shape;10;p1">
            <a:extLst>
              <a:ext uri="{FF2B5EF4-FFF2-40B4-BE49-F238E27FC236}">
                <a16:creationId xmlns:a16="http://schemas.microsoft.com/office/drawing/2014/main" id="{64E921CC-C095-4790-A0C7-E1FCED8B1395}"/>
              </a:ext>
            </a:extLst>
          </p:cNvPr>
          <p:cNvSpPr txBox="1">
            <a:spLocks noGrp="1"/>
          </p:cNvSpPr>
          <p:nvPr>
            <p:ph type="sldNum" idx="13"/>
          </p:nvPr>
        </p:nvSpPr>
        <p:spPr>
          <a:ln/>
        </p:spPr>
        <p:txBody>
          <a:bodyPr/>
          <a:lstStyle>
            <a:lvl1pPr>
              <a:defRPr/>
            </a:lvl1pPr>
          </a:lstStyle>
          <a:p>
            <a:pPr>
              <a:defRPr/>
            </a:pPr>
            <a:fld id="{6ADD8554-B93E-45B8-A6FF-166336B73840}" type="slidenum">
              <a:rPr lang="en-US"/>
              <a:pPr>
                <a:defRPr/>
              </a:pPr>
              <a:t>‹N°›</a:t>
            </a:fld>
            <a:endParaRPr/>
          </a:p>
        </p:txBody>
      </p:sp>
    </p:spTree>
    <p:extLst>
      <p:ext uri="{BB962C8B-B14F-4D97-AF65-F5344CB8AC3E}">
        <p14:creationId xmlns:p14="http://schemas.microsoft.com/office/powerpoint/2010/main" val="353743520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itolo e contenuto" type="obj">
  <p:cSld name="Titolo e contenuto">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628650" y="365126"/>
            <a:ext cx="7886700" cy="1325563"/>
          </a:xfrm>
          <a:prstGeom prst="rect">
            <a:avLst/>
          </a:prstGeom>
          <a:noFill/>
          <a:ln>
            <a:noFill/>
          </a:ln>
        </p:spPr>
        <p:txBody>
          <a:bodyPr spcFirstLastPara="1">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3"/>
          <p:cNvSpPr txBox="1">
            <a:spLocks noGrp="1"/>
          </p:cNvSpPr>
          <p:nvPr>
            <p:ph type="body" idx="1"/>
          </p:nvPr>
        </p:nvSpPr>
        <p:spPr>
          <a:xfrm>
            <a:off x="628650" y="1825625"/>
            <a:ext cx="7886700" cy="4351338"/>
          </a:xfrm>
          <a:prstGeom prst="rect">
            <a:avLst/>
          </a:prstGeom>
          <a:noFill/>
          <a:ln>
            <a:noFill/>
          </a:ln>
        </p:spPr>
        <p:txBody>
          <a:bodyPr spcFirstLastPara="1">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 name="Google Shape;8;p1">
            <a:extLst>
              <a:ext uri="{FF2B5EF4-FFF2-40B4-BE49-F238E27FC236}">
                <a16:creationId xmlns:a16="http://schemas.microsoft.com/office/drawing/2014/main" id="{3162231D-47AA-4D2C-892E-FBC2DEA3C2F1}"/>
              </a:ext>
            </a:extLst>
          </p:cNvPr>
          <p:cNvSpPr txBox="1">
            <a:spLocks noGrp="1"/>
          </p:cNvSpPr>
          <p:nvPr>
            <p:ph type="dt" idx="11"/>
          </p:nvPr>
        </p:nvSpPr>
        <p:spPr>
          <a:ln/>
        </p:spPr>
        <p:txBody>
          <a:bodyPr/>
          <a:lstStyle>
            <a:lvl1pPr>
              <a:defRPr/>
            </a:lvl1pPr>
          </a:lstStyle>
          <a:p>
            <a:pPr>
              <a:defRPr/>
            </a:pPr>
            <a:fld id="{6DF43168-6D7F-4D9C-94E3-0C3483CA5DD6}" type="datetime1">
              <a:rPr lang="fr-FR" smtClean="0"/>
              <a:t>20/09/2025</a:t>
            </a:fld>
            <a:endParaRPr/>
          </a:p>
        </p:txBody>
      </p:sp>
      <p:sp>
        <p:nvSpPr>
          <p:cNvPr id="5" name="Google Shape;9;p1">
            <a:extLst>
              <a:ext uri="{FF2B5EF4-FFF2-40B4-BE49-F238E27FC236}">
                <a16:creationId xmlns:a16="http://schemas.microsoft.com/office/drawing/2014/main" id="{E1ED23B8-810B-4EF3-B7A0-EA4799D5E293}"/>
              </a:ext>
            </a:extLst>
          </p:cNvPr>
          <p:cNvSpPr txBox="1">
            <a:spLocks noGrp="1"/>
          </p:cNvSpPr>
          <p:nvPr>
            <p:ph type="ftr" idx="12"/>
          </p:nvPr>
        </p:nvSpPr>
        <p:spPr>
          <a:ln/>
        </p:spPr>
        <p:txBody>
          <a:bodyPr/>
          <a:lstStyle>
            <a:lvl1pPr>
              <a:defRPr/>
            </a:lvl1pPr>
          </a:lstStyle>
          <a:p>
            <a:pPr>
              <a:defRPr/>
            </a:pPr>
            <a:r>
              <a:rPr lang="fr-FR"/>
              <a:t>GREE 2025</a:t>
            </a:r>
            <a:endParaRPr/>
          </a:p>
        </p:txBody>
      </p:sp>
      <p:sp>
        <p:nvSpPr>
          <p:cNvPr id="6" name="Google Shape;10;p1">
            <a:extLst>
              <a:ext uri="{FF2B5EF4-FFF2-40B4-BE49-F238E27FC236}">
                <a16:creationId xmlns:a16="http://schemas.microsoft.com/office/drawing/2014/main" id="{A51B8F57-CB1A-41BC-B114-873C1DBBB9EE}"/>
              </a:ext>
            </a:extLst>
          </p:cNvPr>
          <p:cNvSpPr txBox="1">
            <a:spLocks noGrp="1"/>
          </p:cNvSpPr>
          <p:nvPr>
            <p:ph type="sldNum" idx="13"/>
          </p:nvPr>
        </p:nvSpPr>
        <p:spPr>
          <a:ln/>
        </p:spPr>
        <p:txBody>
          <a:bodyPr/>
          <a:lstStyle>
            <a:lvl1pPr>
              <a:defRPr/>
            </a:lvl1pPr>
          </a:lstStyle>
          <a:p>
            <a:pPr>
              <a:defRPr/>
            </a:pPr>
            <a:fld id="{511AA3D3-9DCF-4684-A919-77626045C4B6}" type="slidenum">
              <a:rPr lang="en-US"/>
              <a:pPr>
                <a:defRPr/>
              </a:pPr>
              <a:t>‹N°›</a:t>
            </a:fld>
            <a:endParaRPr/>
          </a:p>
        </p:txBody>
      </p:sp>
    </p:spTree>
    <p:extLst>
      <p:ext uri="{BB962C8B-B14F-4D97-AF65-F5344CB8AC3E}">
        <p14:creationId xmlns:p14="http://schemas.microsoft.com/office/powerpoint/2010/main" val="46335130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Intestazione sezione" type="secHead">
  <p:cSld name="Intestazione sezione">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623888" y="1709739"/>
            <a:ext cx="7886700" cy="2852737"/>
          </a:xfrm>
          <a:prstGeom prst="rect">
            <a:avLst/>
          </a:prstGeom>
          <a:noFill/>
          <a:ln>
            <a:noFill/>
          </a:ln>
        </p:spPr>
        <p:txBody>
          <a:bodyPr spcFirstLastPara="1" anchor="b">
            <a:normAutofit/>
          </a:bodyPr>
          <a:lstStyle>
            <a:lvl1pPr lvl="0" algn="l">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4"/>
          <p:cNvSpPr txBox="1">
            <a:spLocks noGrp="1"/>
          </p:cNvSpPr>
          <p:nvPr>
            <p:ph type="body" idx="1"/>
          </p:nvPr>
        </p:nvSpPr>
        <p:spPr>
          <a:xfrm>
            <a:off x="623888" y="4589464"/>
            <a:ext cx="7886700" cy="1500187"/>
          </a:xfrm>
          <a:prstGeom prst="rect">
            <a:avLst/>
          </a:prstGeom>
          <a:noFill/>
          <a:ln>
            <a:noFill/>
          </a:ln>
        </p:spPr>
        <p:txBody>
          <a:bodyPr spcFirstLastPara="1">
            <a:normAutofit/>
          </a:bodyPr>
          <a:lstStyle>
            <a:lvl1pPr marL="342900" lvl="0" indent="-171450" algn="l">
              <a:lnSpc>
                <a:spcPct val="90000"/>
              </a:lnSpc>
              <a:spcBef>
                <a:spcPts val="750"/>
              </a:spcBef>
              <a:spcAft>
                <a:spcPts val="0"/>
              </a:spcAft>
              <a:buClr>
                <a:srgbClr val="888888"/>
              </a:buClr>
              <a:buSzPts val="2400"/>
              <a:buNone/>
              <a:defRPr sz="1800">
                <a:solidFill>
                  <a:srgbClr val="888888"/>
                </a:solidFill>
              </a:defRPr>
            </a:lvl1pPr>
            <a:lvl2pPr marL="685800" lvl="1" indent="-171450" algn="l">
              <a:lnSpc>
                <a:spcPct val="90000"/>
              </a:lnSpc>
              <a:spcBef>
                <a:spcPts val="375"/>
              </a:spcBef>
              <a:spcAft>
                <a:spcPts val="0"/>
              </a:spcAft>
              <a:buClr>
                <a:srgbClr val="888888"/>
              </a:buClr>
              <a:buSzPts val="2000"/>
              <a:buNone/>
              <a:defRPr sz="1500">
                <a:solidFill>
                  <a:srgbClr val="888888"/>
                </a:solidFill>
              </a:defRPr>
            </a:lvl2pPr>
            <a:lvl3pPr marL="1028700" lvl="2" indent="-171450" algn="l">
              <a:lnSpc>
                <a:spcPct val="90000"/>
              </a:lnSpc>
              <a:spcBef>
                <a:spcPts val="375"/>
              </a:spcBef>
              <a:spcAft>
                <a:spcPts val="0"/>
              </a:spcAft>
              <a:buClr>
                <a:srgbClr val="888888"/>
              </a:buClr>
              <a:buSzPts val="1800"/>
              <a:buNone/>
              <a:defRPr sz="1350">
                <a:solidFill>
                  <a:srgbClr val="888888"/>
                </a:solidFill>
              </a:defRPr>
            </a:lvl3pPr>
            <a:lvl4pPr marL="1371600" lvl="3" indent="-171450" algn="l">
              <a:lnSpc>
                <a:spcPct val="90000"/>
              </a:lnSpc>
              <a:spcBef>
                <a:spcPts val="375"/>
              </a:spcBef>
              <a:spcAft>
                <a:spcPts val="0"/>
              </a:spcAft>
              <a:buClr>
                <a:srgbClr val="888888"/>
              </a:buClr>
              <a:buSzPts val="1600"/>
              <a:buNone/>
              <a:defRPr sz="1200">
                <a:solidFill>
                  <a:srgbClr val="888888"/>
                </a:solidFill>
              </a:defRPr>
            </a:lvl4pPr>
            <a:lvl5pPr marL="1714500" lvl="4" indent="-171450" algn="l">
              <a:lnSpc>
                <a:spcPct val="90000"/>
              </a:lnSpc>
              <a:spcBef>
                <a:spcPts val="375"/>
              </a:spcBef>
              <a:spcAft>
                <a:spcPts val="0"/>
              </a:spcAft>
              <a:buClr>
                <a:srgbClr val="888888"/>
              </a:buClr>
              <a:buSzPts val="1600"/>
              <a:buNone/>
              <a:defRPr sz="1200">
                <a:solidFill>
                  <a:srgbClr val="888888"/>
                </a:solidFill>
              </a:defRPr>
            </a:lvl5pPr>
            <a:lvl6pPr marL="2057400" lvl="5" indent="-171450" algn="l">
              <a:lnSpc>
                <a:spcPct val="90000"/>
              </a:lnSpc>
              <a:spcBef>
                <a:spcPts val="375"/>
              </a:spcBef>
              <a:spcAft>
                <a:spcPts val="0"/>
              </a:spcAft>
              <a:buClr>
                <a:srgbClr val="888888"/>
              </a:buClr>
              <a:buSzPts val="1600"/>
              <a:buNone/>
              <a:defRPr sz="1200">
                <a:solidFill>
                  <a:srgbClr val="888888"/>
                </a:solidFill>
              </a:defRPr>
            </a:lvl6pPr>
            <a:lvl7pPr marL="2400300" lvl="6" indent="-171450" algn="l">
              <a:lnSpc>
                <a:spcPct val="90000"/>
              </a:lnSpc>
              <a:spcBef>
                <a:spcPts val="375"/>
              </a:spcBef>
              <a:spcAft>
                <a:spcPts val="0"/>
              </a:spcAft>
              <a:buClr>
                <a:srgbClr val="888888"/>
              </a:buClr>
              <a:buSzPts val="1600"/>
              <a:buNone/>
              <a:defRPr sz="1200">
                <a:solidFill>
                  <a:srgbClr val="888888"/>
                </a:solidFill>
              </a:defRPr>
            </a:lvl7pPr>
            <a:lvl8pPr marL="2743200" lvl="7" indent="-171450" algn="l">
              <a:lnSpc>
                <a:spcPct val="90000"/>
              </a:lnSpc>
              <a:spcBef>
                <a:spcPts val="375"/>
              </a:spcBef>
              <a:spcAft>
                <a:spcPts val="0"/>
              </a:spcAft>
              <a:buClr>
                <a:srgbClr val="888888"/>
              </a:buClr>
              <a:buSzPts val="1600"/>
              <a:buNone/>
              <a:defRPr sz="1200">
                <a:solidFill>
                  <a:srgbClr val="888888"/>
                </a:solidFill>
              </a:defRPr>
            </a:lvl8pPr>
            <a:lvl9pPr marL="3086100" lvl="8" indent="-171450" algn="l">
              <a:lnSpc>
                <a:spcPct val="90000"/>
              </a:lnSpc>
              <a:spcBef>
                <a:spcPts val="375"/>
              </a:spcBef>
              <a:spcAft>
                <a:spcPts val="0"/>
              </a:spcAft>
              <a:buClr>
                <a:srgbClr val="888888"/>
              </a:buClr>
              <a:buSzPts val="1600"/>
              <a:buNone/>
              <a:defRPr sz="1200">
                <a:solidFill>
                  <a:srgbClr val="888888"/>
                </a:solidFill>
              </a:defRPr>
            </a:lvl9pPr>
          </a:lstStyle>
          <a:p>
            <a:endParaRPr/>
          </a:p>
        </p:txBody>
      </p:sp>
      <p:sp>
        <p:nvSpPr>
          <p:cNvPr id="4" name="Google Shape;8;p1">
            <a:extLst>
              <a:ext uri="{FF2B5EF4-FFF2-40B4-BE49-F238E27FC236}">
                <a16:creationId xmlns:a16="http://schemas.microsoft.com/office/drawing/2014/main" id="{787A8941-4F9B-42C0-9E17-916577491EFF}"/>
              </a:ext>
            </a:extLst>
          </p:cNvPr>
          <p:cNvSpPr txBox="1">
            <a:spLocks noGrp="1"/>
          </p:cNvSpPr>
          <p:nvPr>
            <p:ph type="dt" idx="11"/>
          </p:nvPr>
        </p:nvSpPr>
        <p:spPr>
          <a:ln/>
        </p:spPr>
        <p:txBody>
          <a:bodyPr/>
          <a:lstStyle>
            <a:lvl1pPr>
              <a:defRPr/>
            </a:lvl1pPr>
          </a:lstStyle>
          <a:p>
            <a:pPr>
              <a:defRPr/>
            </a:pPr>
            <a:fld id="{01EDC5C3-5D11-4FA0-A8CA-9897D273BFCB}" type="datetime1">
              <a:rPr lang="fr-FR" smtClean="0"/>
              <a:t>20/09/2025</a:t>
            </a:fld>
            <a:endParaRPr/>
          </a:p>
        </p:txBody>
      </p:sp>
      <p:sp>
        <p:nvSpPr>
          <p:cNvPr id="5" name="Google Shape;9;p1">
            <a:extLst>
              <a:ext uri="{FF2B5EF4-FFF2-40B4-BE49-F238E27FC236}">
                <a16:creationId xmlns:a16="http://schemas.microsoft.com/office/drawing/2014/main" id="{4EB58D1C-94E3-4314-ABD6-139709E2E94E}"/>
              </a:ext>
            </a:extLst>
          </p:cNvPr>
          <p:cNvSpPr txBox="1">
            <a:spLocks noGrp="1"/>
          </p:cNvSpPr>
          <p:nvPr>
            <p:ph type="ftr" idx="12"/>
          </p:nvPr>
        </p:nvSpPr>
        <p:spPr>
          <a:ln/>
        </p:spPr>
        <p:txBody>
          <a:bodyPr/>
          <a:lstStyle>
            <a:lvl1pPr>
              <a:defRPr/>
            </a:lvl1pPr>
          </a:lstStyle>
          <a:p>
            <a:pPr>
              <a:defRPr/>
            </a:pPr>
            <a:r>
              <a:rPr lang="fr-FR"/>
              <a:t>GREE 2025</a:t>
            </a:r>
            <a:endParaRPr/>
          </a:p>
        </p:txBody>
      </p:sp>
      <p:sp>
        <p:nvSpPr>
          <p:cNvPr id="6" name="Google Shape;10;p1">
            <a:extLst>
              <a:ext uri="{FF2B5EF4-FFF2-40B4-BE49-F238E27FC236}">
                <a16:creationId xmlns:a16="http://schemas.microsoft.com/office/drawing/2014/main" id="{1FF59CB1-0B61-4138-AC30-38AB31610B2A}"/>
              </a:ext>
            </a:extLst>
          </p:cNvPr>
          <p:cNvSpPr txBox="1">
            <a:spLocks noGrp="1"/>
          </p:cNvSpPr>
          <p:nvPr>
            <p:ph type="sldNum" idx="13"/>
          </p:nvPr>
        </p:nvSpPr>
        <p:spPr>
          <a:ln/>
        </p:spPr>
        <p:txBody>
          <a:bodyPr/>
          <a:lstStyle>
            <a:lvl1pPr>
              <a:defRPr/>
            </a:lvl1pPr>
          </a:lstStyle>
          <a:p>
            <a:pPr>
              <a:defRPr/>
            </a:pPr>
            <a:fld id="{EC4DEF00-3526-48DD-9271-83FA4DBF71ED}" type="slidenum">
              <a:rPr lang="en-US"/>
              <a:pPr>
                <a:defRPr/>
              </a:pPr>
              <a:t>‹N°›</a:t>
            </a:fld>
            <a:endParaRPr/>
          </a:p>
        </p:txBody>
      </p:sp>
    </p:spTree>
    <p:extLst>
      <p:ext uri="{BB962C8B-B14F-4D97-AF65-F5344CB8AC3E}">
        <p14:creationId xmlns:p14="http://schemas.microsoft.com/office/powerpoint/2010/main" val="306906393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Confronto" type="twoTxTwoObj">
  <p:cSld name="Confronto">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629841" y="365126"/>
            <a:ext cx="7886700" cy="1325563"/>
          </a:xfrm>
          <a:prstGeom prst="rect">
            <a:avLst/>
          </a:prstGeom>
          <a:noFill/>
          <a:ln>
            <a:noFill/>
          </a:ln>
        </p:spPr>
        <p:txBody>
          <a:bodyPr spcFirstLastPara="1">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6"/>
          <p:cNvSpPr txBox="1">
            <a:spLocks noGrp="1"/>
          </p:cNvSpPr>
          <p:nvPr>
            <p:ph type="body" idx="1"/>
          </p:nvPr>
        </p:nvSpPr>
        <p:spPr>
          <a:xfrm>
            <a:off x="629842" y="1681163"/>
            <a:ext cx="3868340" cy="823912"/>
          </a:xfrm>
          <a:prstGeom prst="rect">
            <a:avLst/>
          </a:prstGeom>
          <a:noFill/>
          <a:ln>
            <a:noFill/>
          </a:ln>
        </p:spPr>
        <p:txBody>
          <a:bodyPr spcFirstLastPara="1" anchor="b">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39" name="Google Shape;39;p6"/>
          <p:cNvSpPr txBox="1">
            <a:spLocks noGrp="1"/>
          </p:cNvSpPr>
          <p:nvPr>
            <p:ph type="body" idx="2"/>
          </p:nvPr>
        </p:nvSpPr>
        <p:spPr>
          <a:xfrm>
            <a:off x="629842" y="2505075"/>
            <a:ext cx="3868340" cy="3684588"/>
          </a:xfrm>
          <a:prstGeom prst="rect">
            <a:avLst/>
          </a:prstGeom>
          <a:noFill/>
          <a:ln>
            <a:noFill/>
          </a:ln>
        </p:spPr>
        <p:txBody>
          <a:bodyPr spcFirstLastPara="1">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0" name="Google Shape;40;p6"/>
          <p:cNvSpPr txBox="1">
            <a:spLocks noGrp="1"/>
          </p:cNvSpPr>
          <p:nvPr>
            <p:ph type="body" idx="3"/>
          </p:nvPr>
        </p:nvSpPr>
        <p:spPr>
          <a:xfrm>
            <a:off x="4629150" y="1681163"/>
            <a:ext cx="3887391" cy="823912"/>
          </a:xfrm>
          <a:prstGeom prst="rect">
            <a:avLst/>
          </a:prstGeom>
          <a:noFill/>
          <a:ln>
            <a:noFill/>
          </a:ln>
        </p:spPr>
        <p:txBody>
          <a:bodyPr spcFirstLastPara="1" anchor="b">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41" name="Google Shape;41;p6"/>
          <p:cNvSpPr txBox="1">
            <a:spLocks noGrp="1"/>
          </p:cNvSpPr>
          <p:nvPr>
            <p:ph type="body" idx="4"/>
          </p:nvPr>
        </p:nvSpPr>
        <p:spPr>
          <a:xfrm>
            <a:off x="4629150" y="2505075"/>
            <a:ext cx="3887391" cy="3684588"/>
          </a:xfrm>
          <a:prstGeom prst="rect">
            <a:avLst/>
          </a:prstGeom>
          <a:noFill/>
          <a:ln>
            <a:noFill/>
          </a:ln>
        </p:spPr>
        <p:txBody>
          <a:bodyPr spcFirstLastPara="1">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 name="Google Shape;8;p1">
            <a:extLst>
              <a:ext uri="{FF2B5EF4-FFF2-40B4-BE49-F238E27FC236}">
                <a16:creationId xmlns:a16="http://schemas.microsoft.com/office/drawing/2014/main" id="{9F9AEEBA-8C8A-4E0B-BCD1-92B77FD95116}"/>
              </a:ext>
            </a:extLst>
          </p:cNvPr>
          <p:cNvSpPr txBox="1">
            <a:spLocks noGrp="1"/>
          </p:cNvSpPr>
          <p:nvPr>
            <p:ph type="dt" idx="11"/>
          </p:nvPr>
        </p:nvSpPr>
        <p:spPr>
          <a:ln/>
        </p:spPr>
        <p:txBody>
          <a:bodyPr/>
          <a:lstStyle>
            <a:lvl1pPr>
              <a:defRPr/>
            </a:lvl1pPr>
          </a:lstStyle>
          <a:p>
            <a:pPr>
              <a:defRPr/>
            </a:pPr>
            <a:fld id="{097B940E-764A-4621-8B90-86C4AA1F51D3}" type="datetime1">
              <a:rPr lang="fr-FR" smtClean="0"/>
              <a:t>20/09/2025</a:t>
            </a:fld>
            <a:endParaRPr/>
          </a:p>
        </p:txBody>
      </p:sp>
      <p:sp>
        <p:nvSpPr>
          <p:cNvPr id="8" name="Google Shape;9;p1">
            <a:extLst>
              <a:ext uri="{FF2B5EF4-FFF2-40B4-BE49-F238E27FC236}">
                <a16:creationId xmlns:a16="http://schemas.microsoft.com/office/drawing/2014/main" id="{9D7161D9-BC33-4256-8F2C-AC649B1EF3AD}"/>
              </a:ext>
            </a:extLst>
          </p:cNvPr>
          <p:cNvSpPr txBox="1">
            <a:spLocks noGrp="1"/>
          </p:cNvSpPr>
          <p:nvPr>
            <p:ph type="ftr" idx="12"/>
          </p:nvPr>
        </p:nvSpPr>
        <p:spPr>
          <a:ln/>
        </p:spPr>
        <p:txBody>
          <a:bodyPr/>
          <a:lstStyle>
            <a:lvl1pPr>
              <a:defRPr/>
            </a:lvl1pPr>
          </a:lstStyle>
          <a:p>
            <a:pPr>
              <a:defRPr/>
            </a:pPr>
            <a:r>
              <a:rPr lang="fr-FR"/>
              <a:t>GREE 2025</a:t>
            </a:r>
            <a:endParaRPr/>
          </a:p>
        </p:txBody>
      </p:sp>
      <p:sp>
        <p:nvSpPr>
          <p:cNvPr id="9" name="Google Shape;10;p1">
            <a:extLst>
              <a:ext uri="{FF2B5EF4-FFF2-40B4-BE49-F238E27FC236}">
                <a16:creationId xmlns:a16="http://schemas.microsoft.com/office/drawing/2014/main" id="{48F1DB73-BEC9-4894-9680-D75ACBED4D79}"/>
              </a:ext>
            </a:extLst>
          </p:cNvPr>
          <p:cNvSpPr txBox="1">
            <a:spLocks noGrp="1"/>
          </p:cNvSpPr>
          <p:nvPr>
            <p:ph type="sldNum" idx="13"/>
          </p:nvPr>
        </p:nvSpPr>
        <p:spPr>
          <a:ln/>
        </p:spPr>
        <p:txBody>
          <a:bodyPr/>
          <a:lstStyle>
            <a:lvl1pPr>
              <a:defRPr/>
            </a:lvl1pPr>
          </a:lstStyle>
          <a:p>
            <a:pPr>
              <a:defRPr/>
            </a:pPr>
            <a:fld id="{A03A1508-A056-434D-BB5C-96F06D6C6011}" type="slidenum">
              <a:rPr lang="en-US"/>
              <a:pPr>
                <a:defRPr/>
              </a:pPr>
              <a:t>‹N°›</a:t>
            </a:fld>
            <a:endParaRPr/>
          </a:p>
        </p:txBody>
      </p:sp>
    </p:spTree>
    <p:extLst>
      <p:ext uri="{BB962C8B-B14F-4D97-AF65-F5344CB8AC3E}">
        <p14:creationId xmlns:p14="http://schemas.microsoft.com/office/powerpoint/2010/main" val="70695123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Contenuto con didascalia" type="objTx">
  <p:cSld name="Contenuto con didascalia">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629841" y="457200"/>
            <a:ext cx="2949178" cy="1600200"/>
          </a:xfrm>
          <a:prstGeom prst="rect">
            <a:avLst/>
          </a:prstGeom>
          <a:noFill/>
          <a:ln>
            <a:noFill/>
          </a:ln>
        </p:spPr>
        <p:txBody>
          <a:bodyPr spcFirstLastPara="1" anchor="b">
            <a:normAutofit/>
          </a:bodyPr>
          <a:lstStyle>
            <a:lvl1pPr lvl="0" algn="l">
              <a:lnSpc>
                <a:spcPct val="90000"/>
              </a:lnSpc>
              <a:spcBef>
                <a:spcPts val="0"/>
              </a:spcBef>
              <a:spcAft>
                <a:spcPts val="0"/>
              </a:spcAft>
              <a:buClr>
                <a:schemeClr val="dk1"/>
              </a:buClr>
              <a:buSzPts val="32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3887391" y="987426"/>
            <a:ext cx="4629150" cy="4873625"/>
          </a:xfrm>
          <a:prstGeom prst="rect">
            <a:avLst/>
          </a:prstGeom>
          <a:noFill/>
          <a:ln>
            <a:noFill/>
          </a:ln>
        </p:spPr>
        <p:txBody>
          <a:bodyPr spcFirstLastPara="1">
            <a:normAutofit/>
          </a:bodyPr>
          <a:lstStyle>
            <a:lvl1pPr marL="342900" lvl="0" indent="-323850" algn="l">
              <a:lnSpc>
                <a:spcPct val="90000"/>
              </a:lnSpc>
              <a:spcBef>
                <a:spcPts val="750"/>
              </a:spcBef>
              <a:spcAft>
                <a:spcPts val="0"/>
              </a:spcAft>
              <a:buClr>
                <a:schemeClr val="dk1"/>
              </a:buClr>
              <a:buSzPts val="3200"/>
              <a:buChar char="•"/>
              <a:defRPr sz="2400"/>
            </a:lvl1pPr>
            <a:lvl2pPr marL="685800" lvl="1" indent="-304800" algn="l">
              <a:lnSpc>
                <a:spcPct val="90000"/>
              </a:lnSpc>
              <a:spcBef>
                <a:spcPts val="375"/>
              </a:spcBef>
              <a:spcAft>
                <a:spcPts val="0"/>
              </a:spcAft>
              <a:buClr>
                <a:schemeClr val="dk1"/>
              </a:buClr>
              <a:buSzPts val="2800"/>
              <a:buChar char="•"/>
              <a:defRPr sz="2100"/>
            </a:lvl2pPr>
            <a:lvl3pPr marL="1028700" lvl="2" indent="-285750" algn="l">
              <a:lnSpc>
                <a:spcPct val="90000"/>
              </a:lnSpc>
              <a:spcBef>
                <a:spcPts val="375"/>
              </a:spcBef>
              <a:spcAft>
                <a:spcPts val="0"/>
              </a:spcAft>
              <a:buClr>
                <a:schemeClr val="dk1"/>
              </a:buClr>
              <a:buSzPts val="2400"/>
              <a:buChar char="•"/>
              <a:defRPr sz="1800"/>
            </a:lvl3pPr>
            <a:lvl4pPr marL="1371600" lvl="3" indent="-266700" algn="l">
              <a:lnSpc>
                <a:spcPct val="90000"/>
              </a:lnSpc>
              <a:spcBef>
                <a:spcPts val="375"/>
              </a:spcBef>
              <a:spcAft>
                <a:spcPts val="0"/>
              </a:spcAft>
              <a:buClr>
                <a:schemeClr val="dk1"/>
              </a:buClr>
              <a:buSzPts val="2000"/>
              <a:buChar char="•"/>
              <a:defRPr sz="1500"/>
            </a:lvl4pPr>
            <a:lvl5pPr marL="1714500" lvl="4" indent="-266700" algn="l">
              <a:lnSpc>
                <a:spcPct val="90000"/>
              </a:lnSpc>
              <a:spcBef>
                <a:spcPts val="375"/>
              </a:spcBef>
              <a:spcAft>
                <a:spcPts val="0"/>
              </a:spcAft>
              <a:buClr>
                <a:schemeClr val="dk1"/>
              </a:buClr>
              <a:buSzPts val="2000"/>
              <a:buChar char="•"/>
              <a:defRPr sz="1500"/>
            </a:lvl5pPr>
            <a:lvl6pPr marL="2057400" lvl="5" indent="-266700" algn="l">
              <a:lnSpc>
                <a:spcPct val="90000"/>
              </a:lnSpc>
              <a:spcBef>
                <a:spcPts val="375"/>
              </a:spcBef>
              <a:spcAft>
                <a:spcPts val="0"/>
              </a:spcAft>
              <a:buClr>
                <a:schemeClr val="dk1"/>
              </a:buClr>
              <a:buSzPts val="2000"/>
              <a:buChar char="•"/>
              <a:defRPr sz="1500"/>
            </a:lvl6pPr>
            <a:lvl7pPr marL="2400300" lvl="6" indent="-266700" algn="l">
              <a:lnSpc>
                <a:spcPct val="90000"/>
              </a:lnSpc>
              <a:spcBef>
                <a:spcPts val="375"/>
              </a:spcBef>
              <a:spcAft>
                <a:spcPts val="0"/>
              </a:spcAft>
              <a:buClr>
                <a:schemeClr val="dk1"/>
              </a:buClr>
              <a:buSzPts val="2000"/>
              <a:buChar char="•"/>
              <a:defRPr sz="1500"/>
            </a:lvl7pPr>
            <a:lvl8pPr marL="2743200" lvl="7" indent="-266700" algn="l">
              <a:lnSpc>
                <a:spcPct val="90000"/>
              </a:lnSpc>
              <a:spcBef>
                <a:spcPts val="375"/>
              </a:spcBef>
              <a:spcAft>
                <a:spcPts val="0"/>
              </a:spcAft>
              <a:buClr>
                <a:schemeClr val="dk1"/>
              </a:buClr>
              <a:buSzPts val="2000"/>
              <a:buChar char="•"/>
              <a:defRPr sz="1500"/>
            </a:lvl8pPr>
            <a:lvl9pPr marL="3086100" lvl="8" indent="-266700" algn="l">
              <a:lnSpc>
                <a:spcPct val="90000"/>
              </a:lnSpc>
              <a:spcBef>
                <a:spcPts val="375"/>
              </a:spcBef>
              <a:spcAft>
                <a:spcPts val="0"/>
              </a:spcAft>
              <a:buClr>
                <a:schemeClr val="dk1"/>
              </a:buClr>
              <a:buSzPts val="2000"/>
              <a:buChar char="•"/>
              <a:defRPr sz="1500"/>
            </a:lvl9pPr>
          </a:lstStyle>
          <a:p>
            <a:endParaRPr/>
          </a:p>
        </p:txBody>
      </p:sp>
      <p:sp>
        <p:nvSpPr>
          <p:cNvPr id="57" name="Google Shape;57;p9"/>
          <p:cNvSpPr txBox="1">
            <a:spLocks noGrp="1"/>
          </p:cNvSpPr>
          <p:nvPr>
            <p:ph type="body" idx="2"/>
          </p:nvPr>
        </p:nvSpPr>
        <p:spPr>
          <a:xfrm>
            <a:off x="629841" y="2057400"/>
            <a:ext cx="2949178" cy="3811588"/>
          </a:xfrm>
          <a:prstGeom prst="rect">
            <a:avLst/>
          </a:prstGeom>
          <a:noFill/>
          <a:ln>
            <a:noFill/>
          </a:ln>
        </p:spPr>
        <p:txBody>
          <a:bodyPr spcFirstLastPara="1">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5" name="Google Shape;8;p1">
            <a:extLst>
              <a:ext uri="{FF2B5EF4-FFF2-40B4-BE49-F238E27FC236}">
                <a16:creationId xmlns:a16="http://schemas.microsoft.com/office/drawing/2014/main" id="{61336679-8A11-4B9E-A4DD-E2847653F3EE}"/>
              </a:ext>
            </a:extLst>
          </p:cNvPr>
          <p:cNvSpPr txBox="1">
            <a:spLocks noGrp="1"/>
          </p:cNvSpPr>
          <p:nvPr>
            <p:ph type="dt" idx="11"/>
          </p:nvPr>
        </p:nvSpPr>
        <p:spPr>
          <a:ln/>
        </p:spPr>
        <p:txBody>
          <a:bodyPr/>
          <a:lstStyle>
            <a:lvl1pPr>
              <a:defRPr/>
            </a:lvl1pPr>
          </a:lstStyle>
          <a:p>
            <a:pPr>
              <a:defRPr/>
            </a:pPr>
            <a:fld id="{94F4A0C5-C327-4769-BB99-E0559CCF15B5}" type="datetime1">
              <a:rPr lang="fr-FR" smtClean="0"/>
              <a:t>20/09/2025</a:t>
            </a:fld>
            <a:endParaRPr/>
          </a:p>
        </p:txBody>
      </p:sp>
      <p:sp>
        <p:nvSpPr>
          <p:cNvPr id="6" name="Google Shape;9;p1">
            <a:extLst>
              <a:ext uri="{FF2B5EF4-FFF2-40B4-BE49-F238E27FC236}">
                <a16:creationId xmlns:a16="http://schemas.microsoft.com/office/drawing/2014/main" id="{D37BE459-8D30-4DD0-A9D8-4D22E4785402}"/>
              </a:ext>
            </a:extLst>
          </p:cNvPr>
          <p:cNvSpPr txBox="1">
            <a:spLocks noGrp="1"/>
          </p:cNvSpPr>
          <p:nvPr>
            <p:ph type="ftr" idx="12"/>
          </p:nvPr>
        </p:nvSpPr>
        <p:spPr>
          <a:ln/>
        </p:spPr>
        <p:txBody>
          <a:bodyPr/>
          <a:lstStyle>
            <a:lvl1pPr>
              <a:defRPr/>
            </a:lvl1pPr>
          </a:lstStyle>
          <a:p>
            <a:pPr>
              <a:defRPr/>
            </a:pPr>
            <a:r>
              <a:rPr lang="fr-FR"/>
              <a:t>GREE 2025</a:t>
            </a:r>
            <a:endParaRPr/>
          </a:p>
        </p:txBody>
      </p:sp>
      <p:sp>
        <p:nvSpPr>
          <p:cNvPr id="7" name="Google Shape;10;p1">
            <a:extLst>
              <a:ext uri="{FF2B5EF4-FFF2-40B4-BE49-F238E27FC236}">
                <a16:creationId xmlns:a16="http://schemas.microsoft.com/office/drawing/2014/main" id="{2C8FA35C-5FE5-408D-92EE-496683E8F018}"/>
              </a:ext>
            </a:extLst>
          </p:cNvPr>
          <p:cNvSpPr txBox="1">
            <a:spLocks noGrp="1"/>
          </p:cNvSpPr>
          <p:nvPr>
            <p:ph type="sldNum" idx="13"/>
          </p:nvPr>
        </p:nvSpPr>
        <p:spPr>
          <a:ln/>
        </p:spPr>
        <p:txBody>
          <a:bodyPr/>
          <a:lstStyle>
            <a:lvl1pPr>
              <a:defRPr/>
            </a:lvl1pPr>
          </a:lstStyle>
          <a:p>
            <a:pPr>
              <a:defRPr/>
            </a:pPr>
            <a:fld id="{0A889950-906D-46BB-A7C6-5644ACD9BE86}" type="slidenum">
              <a:rPr lang="en-US"/>
              <a:pPr>
                <a:defRPr/>
              </a:pPr>
              <a:t>‹N°›</a:t>
            </a:fld>
            <a:endParaRPr/>
          </a:p>
        </p:txBody>
      </p:sp>
    </p:spTree>
    <p:extLst>
      <p:ext uri="{BB962C8B-B14F-4D97-AF65-F5344CB8AC3E}">
        <p14:creationId xmlns:p14="http://schemas.microsoft.com/office/powerpoint/2010/main" val="340119485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Immagine con didascalia" type="picTx">
  <p:cSld name="Immagine con didascalia">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629841" y="457200"/>
            <a:ext cx="2949178" cy="1600200"/>
          </a:xfrm>
          <a:prstGeom prst="rect">
            <a:avLst/>
          </a:prstGeom>
          <a:noFill/>
          <a:ln>
            <a:noFill/>
          </a:ln>
        </p:spPr>
        <p:txBody>
          <a:bodyPr spcFirstLastPara="1" anchor="b">
            <a:normAutofit/>
          </a:bodyPr>
          <a:lstStyle>
            <a:lvl1pPr lvl="0" algn="l">
              <a:lnSpc>
                <a:spcPct val="90000"/>
              </a:lnSpc>
              <a:spcBef>
                <a:spcPts val="0"/>
              </a:spcBef>
              <a:spcAft>
                <a:spcPts val="0"/>
              </a:spcAft>
              <a:buClr>
                <a:schemeClr val="dk1"/>
              </a:buClr>
              <a:buSzPts val="32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3887391" y="987426"/>
            <a:ext cx="4629150" cy="4873625"/>
          </a:xfrm>
          <a:prstGeom prst="rect">
            <a:avLst/>
          </a:prstGeom>
          <a:noFill/>
          <a:ln>
            <a:noFill/>
          </a:ln>
        </p:spPr>
        <p:txBody>
          <a:bodyPr spcFirstLastPara="1">
            <a:normAutofit/>
          </a:bodyPr>
          <a:lstStyle>
            <a:lvl1pPr marR="0" lvl="0" algn="l" rtl="0">
              <a:lnSpc>
                <a:spcPct val="90000"/>
              </a:lnSpc>
              <a:spcBef>
                <a:spcPts val="750"/>
              </a:spcBef>
              <a:spcAft>
                <a:spcPts val="0"/>
              </a:spcAft>
              <a:buClr>
                <a:schemeClr val="dk1"/>
              </a:buClr>
              <a:buSzPts val="32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375"/>
              </a:spcBef>
              <a:spcAft>
                <a:spcPts val="0"/>
              </a:spcAft>
              <a:buClr>
                <a:schemeClr val="dk1"/>
              </a:buClr>
              <a:buSzPts val="28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375"/>
              </a:spcBef>
              <a:spcAft>
                <a:spcPts val="0"/>
              </a:spcAft>
              <a:buClr>
                <a:schemeClr val="dk1"/>
              </a:buClr>
              <a:buSzPts val="24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9pPr>
          </a:lstStyle>
          <a:p>
            <a:pPr lvl="0"/>
            <a:endParaRPr noProof="0">
              <a:sym typeface="Calibri"/>
            </a:endParaRPr>
          </a:p>
        </p:txBody>
      </p:sp>
      <p:sp>
        <p:nvSpPr>
          <p:cNvPr id="64" name="Google Shape;64;p10"/>
          <p:cNvSpPr txBox="1">
            <a:spLocks noGrp="1"/>
          </p:cNvSpPr>
          <p:nvPr>
            <p:ph type="body" idx="1"/>
          </p:nvPr>
        </p:nvSpPr>
        <p:spPr>
          <a:xfrm>
            <a:off x="629841" y="2057400"/>
            <a:ext cx="2949178" cy="3811588"/>
          </a:xfrm>
          <a:prstGeom prst="rect">
            <a:avLst/>
          </a:prstGeom>
          <a:noFill/>
          <a:ln>
            <a:noFill/>
          </a:ln>
        </p:spPr>
        <p:txBody>
          <a:bodyPr spcFirstLastPara="1">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5" name="Google Shape;8;p1">
            <a:extLst>
              <a:ext uri="{FF2B5EF4-FFF2-40B4-BE49-F238E27FC236}">
                <a16:creationId xmlns:a16="http://schemas.microsoft.com/office/drawing/2014/main" id="{36C23FE4-3E95-4AD6-A13C-D016B7015B01}"/>
              </a:ext>
            </a:extLst>
          </p:cNvPr>
          <p:cNvSpPr txBox="1">
            <a:spLocks noGrp="1"/>
          </p:cNvSpPr>
          <p:nvPr>
            <p:ph type="dt" idx="11"/>
          </p:nvPr>
        </p:nvSpPr>
        <p:spPr>
          <a:ln/>
        </p:spPr>
        <p:txBody>
          <a:bodyPr/>
          <a:lstStyle>
            <a:lvl1pPr>
              <a:defRPr/>
            </a:lvl1pPr>
          </a:lstStyle>
          <a:p>
            <a:pPr>
              <a:defRPr/>
            </a:pPr>
            <a:fld id="{35E0DE38-26FD-4B75-88F9-2EFB7B63E597}" type="datetime1">
              <a:rPr lang="fr-FR" smtClean="0"/>
              <a:t>20/09/2025</a:t>
            </a:fld>
            <a:endParaRPr/>
          </a:p>
        </p:txBody>
      </p:sp>
      <p:sp>
        <p:nvSpPr>
          <p:cNvPr id="6" name="Google Shape;9;p1">
            <a:extLst>
              <a:ext uri="{FF2B5EF4-FFF2-40B4-BE49-F238E27FC236}">
                <a16:creationId xmlns:a16="http://schemas.microsoft.com/office/drawing/2014/main" id="{19C607F4-034C-4061-85DC-554EBD986E50}"/>
              </a:ext>
            </a:extLst>
          </p:cNvPr>
          <p:cNvSpPr txBox="1">
            <a:spLocks noGrp="1"/>
          </p:cNvSpPr>
          <p:nvPr>
            <p:ph type="ftr" idx="12"/>
          </p:nvPr>
        </p:nvSpPr>
        <p:spPr>
          <a:ln/>
        </p:spPr>
        <p:txBody>
          <a:bodyPr/>
          <a:lstStyle>
            <a:lvl1pPr>
              <a:defRPr/>
            </a:lvl1pPr>
          </a:lstStyle>
          <a:p>
            <a:pPr>
              <a:defRPr/>
            </a:pPr>
            <a:r>
              <a:rPr lang="fr-FR"/>
              <a:t>GREE 2025</a:t>
            </a:r>
            <a:endParaRPr/>
          </a:p>
        </p:txBody>
      </p:sp>
      <p:sp>
        <p:nvSpPr>
          <p:cNvPr id="7" name="Google Shape;10;p1">
            <a:extLst>
              <a:ext uri="{FF2B5EF4-FFF2-40B4-BE49-F238E27FC236}">
                <a16:creationId xmlns:a16="http://schemas.microsoft.com/office/drawing/2014/main" id="{8169C028-F16D-431B-B267-87F76EFB19DB}"/>
              </a:ext>
            </a:extLst>
          </p:cNvPr>
          <p:cNvSpPr txBox="1">
            <a:spLocks noGrp="1"/>
          </p:cNvSpPr>
          <p:nvPr>
            <p:ph type="sldNum" idx="13"/>
          </p:nvPr>
        </p:nvSpPr>
        <p:spPr>
          <a:ln/>
        </p:spPr>
        <p:txBody>
          <a:bodyPr/>
          <a:lstStyle>
            <a:lvl1pPr>
              <a:defRPr/>
            </a:lvl1pPr>
          </a:lstStyle>
          <a:p>
            <a:pPr>
              <a:defRPr/>
            </a:pPr>
            <a:fld id="{38D728E8-B09E-480E-9DA5-F2F1EF132DEA}" type="slidenum">
              <a:rPr lang="en-US"/>
              <a:pPr>
                <a:defRPr/>
              </a:pPr>
              <a:t>‹N°›</a:t>
            </a:fld>
            <a:endParaRPr/>
          </a:p>
        </p:txBody>
      </p:sp>
    </p:spTree>
    <p:extLst>
      <p:ext uri="{BB962C8B-B14F-4D97-AF65-F5344CB8AC3E}">
        <p14:creationId xmlns:p14="http://schemas.microsoft.com/office/powerpoint/2010/main" val="4554308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1F26DF61-1E0C-4E4F-88AC-7B5C8AB8E687}"/>
              </a:ext>
            </a:extLst>
          </p:cNvPr>
          <p:cNvSpPr>
            <a:spLocks noGrp="1"/>
          </p:cNvSpPr>
          <p:nvPr>
            <p:ph type="title" orient="vert"/>
          </p:nvPr>
        </p:nvSpPr>
        <p:spPr>
          <a:xfrm>
            <a:off x="6543675" y="365125"/>
            <a:ext cx="1971675" cy="5811838"/>
          </a:xfrm>
          <a:prstGeom prst="rect">
            <a:avLst/>
          </a:prstGeo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53723AE0-5570-4861-815C-A99F138B6FD7}"/>
              </a:ext>
            </a:extLst>
          </p:cNvPr>
          <p:cNvSpPr>
            <a:spLocks noGrp="1"/>
          </p:cNvSpPr>
          <p:nvPr>
            <p:ph type="body" orient="vert" idx="1"/>
          </p:nvPr>
        </p:nvSpPr>
        <p:spPr>
          <a:xfrm>
            <a:off x="628650" y="365125"/>
            <a:ext cx="5800725"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CF1C8DA-35E9-4F5F-B807-70C348D5380E}"/>
              </a:ext>
            </a:extLst>
          </p:cNvPr>
          <p:cNvSpPr>
            <a:spLocks noGrp="1"/>
          </p:cNvSpPr>
          <p:nvPr>
            <p:ph type="dt" sz="half" idx="10"/>
          </p:nvPr>
        </p:nvSpPr>
        <p:spPr/>
        <p:txBody>
          <a:bodyPr/>
          <a:lstStyle/>
          <a:p>
            <a:fld id="{E24CE1E9-37D3-41E8-A62A-C41D1B2771DA}" type="datetime1">
              <a:rPr lang="fr-FR" smtClean="0"/>
              <a:t>20/09/2025</a:t>
            </a:fld>
            <a:endParaRPr lang="fr-FR"/>
          </a:p>
        </p:txBody>
      </p:sp>
      <p:sp>
        <p:nvSpPr>
          <p:cNvPr id="5" name="Espace réservé du pied de page 4">
            <a:extLst>
              <a:ext uri="{FF2B5EF4-FFF2-40B4-BE49-F238E27FC236}">
                <a16:creationId xmlns:a16="http://schemas.microsoft.com/office/drawing/2014/main" id="{5DFEFDBB-B67E-4DDD-BFCF-527A52155E44}"/>
              </a:ext>
            </a:extLst>
          </p:cNvPr>
          <p:cNvSpPr>
            <a:spLocks noGrp="1"/>
          </p:cNvSpPr>
          <p:nvPr>
            <p:ph type="ftr" sz="quarter" idx="11"/>
          </p:nvPr>
        </p:nvSpPr>
        <p:spPr/>
        <p:txBody>
          <a:bodyPr/>
          <a:lstStyle/>
          <a:p>
            <a:r>
              <a:rPr lang="fr-FR"/>
              <a:t>GREE 2025</a:t>
            </a:r>
          </a:p>
        </p:txBody>
      </p:sp>
      <p:sp>
        <p:nvSpPr>
          <p:cNvPr id="6" name="Espace réservé du numéro de diapositive 5">
            <a:extLst>
              <a:ext uri="{FF2B5EF4-FFF2-40B4-BE49-F238E27FC236}">
                <a16:creationId xmlns:a16="http://schemas.microsoft.com/office/drawing/2014/main" id="{C2F981ED-FAC5-4F7A-8E55-E20A56595759}"/>
              </a:ext>
            </a:extLst>
          </p:cNvPr>
          <p:cNvSpPr>
            <a:spLocks noGrp="1"/>
          </p:cNvSpPr>
          <p:nvPr>
            <p:ph type="sldNum" sz="quarter" idx="12"/>
          </p:nvPr>
        </p:nvSpPr>
        <p:spPr/>
        <p:txBody>
          <a:bodyPr/>
          <a:lstStyle/>
          <a:p>
            <a:fld id="{FE46E5C7-13A7-424F-9A49-4D12D62DC9B9}" type="slidenum">
              <a:rPr lang="fr-FR" smtClean="0"/>
              <a:pPr/>
              <a:t>‹N°›</a:t>
            </a:fld>
            <a:endParaRPr lang="fr-FR"/>
          </a:p>
        </p:txBody>
      </p:sp>
      <p:sp>
        <p:nvSpPr>
          <p:cNvPr id="7" name="ZoneTexte 6">
            <a:extLst>
              <a:ext uri="{FF2B5EF4-FFF2-40B4-BE49-F238E27FC236}">
                <a16:creationId xmlns:a16="http://schemas.microsoft.com/office/drawing/2014/main" id="{53DB7F71-CC99-4777-8553-6B791B4C7A94}"/>
              </a:ext>
            </a:extLst>
          </p:cNvPr>
          <p:cNvSpPr txBox="1"/>
          <p:nvPr userDrawn="1"/>
        </p:nvSpPr>
        <p:spPr>
          <a:xfrm>
            <a:off x="7956376" y="378328"/>
            <a:ext cx="1055986" cy="246221"/>
          </a:xfrm>
          <a:prstGeom prst="rect">
            <a:avLst/>
          </a:prstGeom>
          <a:noFill/>
        </p:spPr>
        <p:txBody>
          <a:bodyPr wrap="square" rtlCol="0">
            <a:spAutoFit/>
          </a:bodyPr>
          <a:lstStyle/>
          <a:p>
            <a:pPr algn="ctr"/>
            <a:r>
              <a:rPr lang="fr-FR" sz="1000" i="1" dirty="0"/>
              <a:t>Data for </a:t>
            </a:r>
            <a:r>
              <a:rPr lang="fr-FR" sz="1000" i="1" dirty="0" err="1"/>
              <a:t>health</a:t>
            </a:r>
            <a:endParaRPr lang="fr-FR" sz="1000" i="1" dirty="0"/>
          </a:p>
        </p:txBody>
      </p:sp>
    </p:spTree>
    <p:extLst>
      <p:ext uri="{BB962C8B-B14F-4D97-AF65-F5344CB8AC3E}">
        <p14:creationId xmlns:p14="http://schemas.microsoft.com/office/powerpoint/2010/main" val="175424222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itolo e testo verticale" type="vertTx">
  <p:cSld name="Titolo e testo verticale">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628650" y="365126"/>
            <a:ext cx="7886700" cy="1325563"/>
          </a:xfrm>
          <a:prstGeom prst="rect">
            <a:avLst/>
          </a:prstGeom>
          <a:noFill/>
          <a:ln>
            <a:noFill/>
          </a:ln>
        </p:spPr>
        <p:txBody>
          <a:bodyPr spcFirstLastPara="1">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2396331" y="57944"/>
            <a:ext cx="4351338" cy="7886700"/>
          </a:xfrm>
          <a:prstGeom prst="rect">
            <a:avLst/>
          </a:prstGeom>
          <a:noFill/>
          <a:ln>
            <a:noFill/>
          </a:ln>
        </p:spPr>
        <p:txBody>
          <a:bodyPr spcFirstLastPara="1">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 name="Google Shape;8;p1">
            <a:extLst>
              <a:ext uri="{FF2B5EF4-FFF2-40B4-BE49-F238E27FC236}">
                <a16:creationId xmlns:a16="http://schemas.microsoft.com/office/drawing/2014/main" id="{DDEFA735-7F37-47FC-AF00-885D8B16508C}"/>
              </a:ext>
            </a:extLst>
          </p:cNvPr>
          <p:cNvSpPr txBox="1">
            <a:spLocks noGrp="1"/>
          </p:cNvSpPr>
          <p:nvPr>
            <p:ph type="dt" idx="11"/>
          </p:nvPr>
        </p:nvSpPr>
        <p:spPr>
          <a:ln/>
        </p:spPr>
        <p:txBody>
          <a:bodyPr/>
          <a:lstStyle>
            <a:lvl1pPr>
              <a:defRPr/>
            </a:lvl1pPr>
          </a:lstStyle>
          <a:p>
            <a:pPr>
              <a:defRPr/>
            </a:pPr>
            <a:fld id="{C9712B93-EB5A-43E4-99A7-0BF744F73619}" type="datetime1">
              <a:rPr lang="fr-FR" smtClean="0"/>
              <a:t>20/09/2025</a:t>
            </a:fld>
            <a:endParaRPr/>
          </a:p>
        </p:txBody>
      </p:sp>
      <p:sp>
        <p:nvSpPr>
          <p:cNvPr id="5" name="Google Shape;9;p1">
            <a:extLst>
              <a:ext uri="{FF2B5EF4-FFF2-40B4-BE49-F238E27FC236}">
                <a16:creationId xmlns:a16="http://schemas.microsoft.com/office/drawing/2014/main" id="{A92B02D2-6741-4EBC-B10A-3E930AD48638}"/>
              </a:ext>
            </a:extLst>
          </p:cNvPr>
          <p:cNvSpPr txBox="1">
            <a:spLocks noGrp="1"/>
          </p:cNvSpPr>
          <p:nvPr>
            <p:ph type="ftr" idx="12"/>
          </p:nvPr>
        </p:nvSpPr>
        <p:spPr>
          <a:ln/>
        </p:spPr>
        <p:txBody>
          <a:bodyPr/>
          <a:lstStyle>
            <a:lvl1pPr>
              <a:defRPr/>
            </a:lvl1pPr>
          </a:lstStyle>
          <a:p>
            <a:pPr>
              <a:defRPr/>
            </a:pPr>
            <a:r>
              <a:rPr lang="fr-FR"/>
              <a:t>GREE 2025</a:t>
            </a:r>
            <a:endParaRPr/>
          </a:p>
        </p:txBody>
      </p:sp>
      <p:sp>
        <p:nvSpPr>
          <p:cNvPr id="6" name="Google Shape;10;p1">
            <a:extLst>
              <a:ext uri="{FF2B5EF4-FFF2-40B4-BE49-F238E27FC236}">
                <a16:creationId xmlns:a16="http://schemas.microsoft.com/office/drawing/2014/main" id="{1211ACC7-3891-4434-AB55-2F4FF5FA7117}"/>
              </a:ext>
            </a:extLst>
          </p:cNvPr>
          <p:cNvSpPr txBox="1">
            <a:spLocks noGrp="1"/>
          </p:cNvSpPr>
          <p:nvPr>
            <p:ph type="sldNum" idx="13"/>
          </p:nvPr>
        </p:nvSpPr>
        <p:spPr>
          <a:ln/>
        </p:spPr>
        <p:txBody>
          <a:bodyPr/>
          <a:lstStyle>
            <a:lvl1pPr>
              <a:defRPr/>
            </a:lvl1pPr>
          </a:lstStyle>
          <a:p>
            <a:pPr>
              <a:defRPr/>
            </a:pPr>
            <a:fld id="{0AAB641B-DDCC-4558-9A13-85011BB5E480}" type="slidenum">
              <a:rPr lang="en-US"/>
              <a:pPr>
                <a:defRPr/>
              </a:pPr>
              <a:t>‹N°›</a:t>
            </a:fld>
            <a:endParaRPr/>
          </a:p>
        </p:txBody>
      </p:sp>
    </p:spTree>
    <p:extLst>
      <p:ext uri="{BB962C8B-B14F-4D97-AF65-F5344CB8AC3E}">
        <p14:creationId xmlns:p14="http://schemas.microsoft.com/office/powerpoint/2010/main" val="65284065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olo e testo verticale" type="vertTitleAndTx">
  <p:cSld name="1_Titolo e testo verticale">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4623594" y="2285207"/>
            <a:ext cx="5811838" cy="1971675"/>
          </a:xfrm>
          <a:prstGeom prst="rect">
            <a:avLst/>
          </a:prstGeom>
          <a:noFill/>
          <a:ln>
            <a:noFill/>
          </a:ln>
        </p:spPr>
        <p:txBody>
          <a:bodyPr spcFirstLastPara="1">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623094" y="370682"/>
            <a:ext cx="5811838" cy="5800725"/>
          </a:xfrm>
          <a:prstGeom prst="rect">
            <a:avLst/>
          </a:prstGeom>
          <a:noFill/>
          <a:ln>
            <a:noFill/>
          </a:ln>
        </p:spPr>
        <p:txBody>
          <a:bodyPr spcFirstLastPara="1">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 name="Google Shape;8;p1">
            <a:extLst>
              <a:ext uri="{FF2B5EF4-FFF2-40B4-BE49-F238E27FC236}">
                <a16:creationId xmlns:a16="http://schemas.microsoft.com/office/drawing/2014/main" id="{F2C9C69F-9822-4C2D-B16E-251BAB3792EB}"/>
              </a:ext>
            </a:extLst>
          </p:cNvPr>
          <p:cNvSpPr txBox="1">
            <a:spLocks noGrp="1"/>
          </p:cNvSpPr>
          <p:nvPr>
            <p:ph type="dt" idx="11"/>
          </p:nvPr>
        </p:nvSpPr>
        <p:spPr>
          <a:ln/>
        </p:spPr>
        <p:txBody>
          <a:bodyPr/>
          <a:lstStyle>
            <a:lvl1pPr>
              <a:defRPr/>
            </a:lvl1pPr>
          </a:lstStyle>
          <a:p>
            <a:pPr>
              <a:defRPr/>
            </a:pPr>
            <a:fld id="{FC1B53E3-CA1A-445F-AB2F-56041CF07CAB}" type="datetime1">
              <a:rPr lang="fr-FR" smtClean="0"/>
              <a:t>20/09/2025</a:t>
            </a:fld>
            <a:endParaRPr/>
          </a:p>
        </p:txBody>
      </p:sp>
      <p:sp>
        <p:nvSpPr>
          <p:cNvPr id="5" name="Google Shape;9;p1">
            <a:extLst>
              <a:ext uri="{FF2B5EF4-FFF2-40B4-BE49-F238E27FC236}">
                <a16:creationId xmlns:a16="http://schemas.microsoft.com/office/drawing/2014/main" id="{16C6DD95-0ABE-4E27-B90A-095A33B96E95}"/>
              </a:ext>
            </a:extLst>
          </p:cNvPr>
          <p:cNvSpPr txBox="1">
            <a:spLocks noGrp="1"/>
          </p:cNvSpPr>
          <p:nvPr>
            <p:ph type="ftr" idx="12"/>
          </p:nvPr>
        </p:nvSpPr>
        <p:spPr>
          <a:ln/>
        </p:spPr>
        <p:txBody>
          <a:bodyPr/>
          <a:lstStyle>
            <a:lvl1pPr>
              <a:defRPr/>
            </a:lvl1pPr>
          </a:lstStyle>
          <a:p>
            <a:pPr>
              <a:defRPr/>
            </a:pPr>
            <a:r>
              <a:rPr lang="fr-FR"/>
              <a:t>GREE 2025</a:t>
            </a:r>
            <a:endParaRPr/>
          </a:p>
        </p:txBody>
      </p:sp>
      <p:sp>
        <p:nvSpPr>
          <p:cNvPr id="6" name="Google Shape;10;p1">
            <a:extLst>
              <a:ext uri="{FF2B5EF4-FFF2-40B4-BE49-F238E27FC236}">
                <a16:creationId xmlns:a16="http://schemas.microsoft.com/office/drawing/2014/main" id="{D0C725E4-863A-429A-96B4-334BE25CBBEC}"/>
              </a:ext>
            </a:extLst>
          </p:cNvPr>
          <p:cNvSpPr txBox="1">
            <a:spLocks noGrp="1"/>
          </p:cNvSpPr>
          <p:nvPr>
            <p:ph type="sldNum" idx="13"/>
          </p:nvPr>
        </p:nvSpPr>
        <p:spPr>
          <a:ln/>
        </p:spPr>
        <p:txBody>
          <a:bodyPr/>
          <a:lstStyle>
            <a:lvl1pPr>
              <a:defRPr/>
            </a:lvl1pPr>
          </a:lstStyle>
          <a:p>
            <a:pPr>
              <a:defRPr/>
            </a:pPr>
            <a:fld id="{FD87E707-0E6C-488D-A2ED-93B8E56475E9}" type="slidenum">
              <a:rPr lang="en-US"/>
              <a:pPr>
                <a:defRPr/>
              </a:pPr>
              <a:t>‹N°›</a:t>
            </a:fld>
            <a:endParaRPr/>
          </a:p>
        </p:txBody>
      </p:sp>
    </p:spTree>
    <p:extLst>
      <p:ext uri="{BB962C8B-B14F-4D97-AF65-F5344CB8AC3E}">
        <p14:creationId xmlns:p14="http://schemas.microsoft.com/office/powerpoint/2010/main" val="252852845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Solo titolo" type="titleOnly">
  <p:cSld name="Solo titolo">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628650" y="365126"/>
            <a:ext cx="7886700" cy="1325563"/>
          </a:xfrm>
          <a:prstGeom prst="rect">
            <a:avLst/>
          </a:prstGeom>
          <a:noFill/>
          <a:ln>
            <a:noFill/>
          </a:ln>
        </p:spPr>
        <p:txBody>
          <a:bodyPr spcFirstLastPara="1">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 name="Google Shape;8;p1">
            <a:extLst>
              <a:ext uri="{FF2B5EF4-FFF2-40B4-BE49-F238E27FC236}">
                <a16:creationId xmlns:a16="http://schemas.microsoft.com/office/drawing/2014/main" id="{70A4BD7A-4C7C-4982-9D11-C2BDC742059C}"/>
              </a:ext>
            </a:extLst>
          </p:cNvPr>
          <p:cNvSpPr txBox="1">
            <a:spLocks noGrp="1"/>
          </p:cNvSpPr>
          <p:nvPr>
            <p:ph type="dt" idx="11"/>
          </p:nvPr>
        </p:nvSpPr>
        <p:spPr>
          <a:ln/>
        </p:spPr>
        <p:txBody>
          <a:bodyPr/>
          <a:lstStyle>
            <a:lvl1pPr>
              <a:defRPr/>
            </a:lvl1pPr>
          </a:lstStyle>
          <a:p>
            <a:pPr>
              <a:defRPr/>
            </a:pPr>
            <a:fld id="{4F9D7AFF-6F62-4139-84DD-1A122797E801}" type="datetime1">
              <a:rPr lang="fr-FR" smtClean="0"/>
              <a:t>20/09/2025</a:t>
            </a:fld>
            <a:endParaRPr/>
          </a:p>
        </p:txBody>
      </p:sp>
      <p:sp>
        <p:nvSpPr>
          <p:cNvPr id="4" name="Google Shape;9;p1">
            <a:extLst>
              <a:ext uri="{FF2B5EF4-FFF2-40B4-BE49-F238E27FC236}">
                <a16:creationId xmlns:a16="http://schemas.microsoft.com/office/drawing/2014/main" id="{89CC949D-F931-4556-A889-35AB9F479B52}"/>
              </a:ext>
            </a:extLst>
          </p:cNvPr>
          <p:cNvSpPr txBox="1">
            <a:spLocks noGrp="1"/>
          </p:cNvSpPr>
          <p:nvPr>
            <p:ph type="ftr" idx="12"/>
          </p:nvPr>
        </p:nvSpPr>
        <p:spPr>
          <a:ln/>
        </p:spPr>
        <p:txBody>
          <a:bodyPr/>
          <a:lstStyle>
            <a:lvl1pPr>
              <a:defRPr/>
            </a:lvl1pPr>
          </a:lstStyle>
          <a:p>
            <a:pPr>
              <a:defRPr/>
            </a:pPr>
            <a:r>
              <a:rPr lang="fr-FR"/>
              <a:t>GREE 2025</a:t>
            </a:r>
            <a:endParaRPr/>
          </a:p>
        </p:txBody>
      </p:sp>
      <p:sp>
        <p:nvSpPr>
          <p:cNvPr id="5" name="Google Shape;10;p1">
            <a:extLst>
              <a:ext uri="{FF2B5EF4-FFF2-40B4-BE49-F238E27FC236}">
                <a16:creationId xmlns:a16="http://schemas.microsoft.com/office/drawing/2014/main" id="{1778F04E-35B8-40FD-AAA8-F0CA509BECD6}"/>
              </a:ext>
            </a:extLst>
          </p:cNvPr>
          <p:cNvSpPr txBox="1">
            <a:spLocks noGrp="1"/>
          </p:cNvSpPr>
          <p:nvPr>
            <p:ph type="sldNum" idx="13"/>
          </p:nvPr>
        </p:nvSpPr>
        <p:spPr>
          <a:ln/>
        </p:spPr>
        <p:txBody>
          <a:bodyPr/>
          <a:lstStyle>
            <a:lvl1pPr>
              <a:defRPr/>
            </a:lvl1pPr>
          </a:lstStyle>
          <a:p>
            <a:pPr>
              <a:defRPr/>
            </a:pPr>
            <a:fld id="{79BC1C38-6A3A-4B8D-9C63-4C3952FB3B53}" type="slidenum">
              <a:rPr lang="en-US"/>
              <a:pPr>
                <a:defRPr/>
              </a:pPr>
              <a:t>‹N°›</a:t>
            </a:fld>
            <a:endParaRPr/>
          </a:p>
        </p:txBody>
      </p:sp>
    </p:spTree>
    <p:extLst>
      <p:ext uri="{BB962C8B-B14F-4D97-AF65-F5344CB8AC3E}">
        <p14:creationId xmlns:p14="http://schemas.microsoft.com/office/powerpoint/2010/main" val="232721610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Content (one column)">
    <p:spTree>
      <p:nvGrpSpPr>
        <p:cNvPr id="1" name=""/>
        <p:cNvGrpSpPr/>
        <p:nvPr/>
      </p:nvGrpSpPr>
      <p:grpSpPr>
        <a:xfrm>
          <a:off x="0" y="0"/>
          <a:ext cx="0" cy="0"/>
          <a:chOff x="0" y="0"/>
          <a:chExt cx="0" cy="0"/>
        </a:xfrm>
      </p:grpSpPr>
      <p:sp>
        <p:nvSpPr>
          <p:cNvPr id="2" name="Title 1"/>
          <p:cNvSpPr>
            <a:spLocks noGrp="1"/>
          </p:cNvSpPr>
          <p:nvPr>
            <p:ph type="title"/>
          </p:nvPr>
        </p:nvSpPr>
        <p:spPr>
          <a:xfrm>
            <a:off x="457200" y="773061"/>
            <a:ext cx="8229600" cy="507556"/>
          </a:xfrm>
        </p:spPr>
        <p:txBody>
          <a:bodyPr/>
          <a:lstStyle>
            <a:lvl1pPr>
              <a:defRPr sz="3200" b="0" baseline="0"/>
            </a:lvl1pPr>
          </a:lstStyle>
          <a:p>
            <a:r>
              <a:rPr lang="en-GB"/>
              <a:t>Click to edit Master title style</a:t>
            </a:r>
            <a:endParaRPr lang="en-US"/>
          </a:p>
        </p:txBody>
      </p:sp>
      <p:sp>
        <p:nvSpPr>
          <p:cNvPr id="3" name="Content Placeholder 2"/>
          <p:cNvSpPr>
            <a:spLocks noGrp="1"/>
          </p:cNvSpPr>
          <p:nvPr>
            <p:ph idx="1"/>
          </p:nvPr>
        </p:nvSpPr>
        <p:spPr>
          <a:xfrm>
            <a:off x="457200" y="1686841"/>
            <a:ext cx="8229600" cy="4144323"/>
          </a:xfrm>
        </p:spPr>
        <p:txBody>
          <a:bodyPr/>
          <a:lstStyle>
            <a:lvl1pPr>
              <a:buClr>
                <a:schemeClr val="tx1"/>
              </a:buClr>
              <a:defRPr sz="2000">
                <a:solidFill>
                  <a:schemeClr val="tx1"/>
                </a:solidFill>
              </a:defRPr>
            </a:lvl1pPr>
            <a:lvl2pPr>
              <a:buClr>
                <a:schemeClr val="tx1"/>
              </a:buClr>
              <a:defRPr sz="2000">
                <a:solidFill>
                  <a:schemeClr val="tx1"/>
                </a:solidFill>
              </a:defRPr>
            </a:lvl2pPr>
            <a:lvl3pPr>
              <a:buClr>
                <a:schemeClr val="tx1"/>
              </a:buClr>
              <a:defRPr sz="1400">
                <a:solidFill>
                  <a:schemeClr val="tx1"/>
                </a:solidFill>
              </a:defRPr>
            </a:lvl3pPr>
            <a:lvl4pPr>
              <a:buClr>
                <a:schemeClr val="tx1"/>
              </a:buClr>
              <a:defRPr sz="1400"/>
            </a:lvl4pPr>
            <a:lvl5pPr>
              <a:buClr>
                <a:schemeClr val="tx1"/>
              </a:buClr>
              <a:defRPr sz="1400">
                <a:latin typeface="+mn-lt"/>
              </a:defRPr>
            </a:lvl5pPr>
            <a:lvl6pPr marL="2285943" indent="0">
              <a:buNone/>
              <a:defRPr sz="1400" baseline="0">
                <a:latin typeface="+mn-lt"/>
              </a:defRPr>
            </a:lvl6pPr>
            <a:lvl7pPr>
              <a:defRPr/>
            </a:lvl7pPr>
            <a:lvl8pPr>
              <a:defRPr/>
            </a:lvl8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96822699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9971F7E5-21EF-4A24-A4C6-B1F556A60824}"/>
              </a:ext>
            </a:extLst>
          </p:cNvPr>
          <p:cNvSpPr>
            <a:spLocks noGrp="1"/>
          </p:cNvSpPr>
          <p:nvPr>
            <p:ph type="dt" sz="half" idx="10"/>
          </p:nvPr>
        </p:nvSpPr>
        <p:spPr/>
        <p:txBody>
          <a:bodyPr/>
          <a:lstStyle>
            <a:lvl1pPr>
              <a:defRPr/>
            </a:lvl1pPr>
          </a:lstStyle>
          <a:p>
            <a:pPr>
              <a:defRPr/>
            </a:pPr>
            <a:fld id="{06454378-1C5C-48FA-A794-E895E23174CE}" type="datetime1">
              <a:rPr lang="fr-FR" smtClean="0"/>
              <a:t>20/09/2025</a:t>
            </a:fld>
            <a:endParaRPr lang="fr-FR"/>
          </a:p>
        </p:txBody>
      </p:sp>
      <p:sp>
        <p:nvSpPr>
          <p:cNvPr id="3" name="Espace réservé du pied de page 2">
            <a:extLst>
              <a:ext uri="{FF2B5EF4-FFF2-40B4-BE49-F238E27FC236}">
                <a16:creationId xmlns:a16="http://schemas.microsoft.com/office/drawing/2014/main" id="{69A8743B-BBD4-4B4F-ABA3-AF89E204B852}"/>
              </a:ext>
            </a:extLst>
          </p:cNvPr>
          <p:cNvSpPr>
            <a:spLocks noGrp="1"/>
          </p:cNvSpPr>
          <p:nvPr>
            <p:ph type="ftr" sz="quarter" idx="11"/>
          </p:nvPr>
        </p:nvSpPr>
        <p:spPr/>
        <p:txBody>
          <a:bodyPr/>
          <a:lstStyle>
            <a:lvl1pPr>
              <a:defRPr/>
            </a:lvl1pPr>
          </a:lstStyle>
          <a:p>
            <a:pPr>
              <a:defRPr/>
            </a:pPr>
            <a:r>
              <a:rPr lang="fr-FR"/>
              <a:t>GREE 2025</a:t>
            </a:r>
          </a:p>
        </p:txBody>
      </p:sp>
      <p:sp>
        <p:nvSpPr>
          <p:cNvPr id="4" name="Espace réservé du numéro de diapositive 3">
            <a:extLst>
              <a:ext uri="{FF2B5EF4-FFF2-40B4-BE49-F238E27FC236}">
                <a16:creationId xmlns:a16="http://schemas.microsoft.com/office/drawing/2014/main" id="{658F5E1F-2189-4901-9F5B-EB4BAD54E946}"/>
              </a:ext>
            </a:extLst>
          </p:cNvPr>
          <p:cNvSpPr>
            <a:spLocks noGrp="1"/>
          </p:cNvSpPr>
          <p:nvPr>
            <p:ph type="sldNum" sz="quarter" idx="12"/>
          </p:nvPr>
        </p:nvSpPr>
        <p:spPr/>
        <p:txBody>
          <a:bodyPr/>
          <a:lstStyle>
            <a:lvl1pPr>
              <a:defRPr/>
            </a:lvl1pPr>
          </a:lstStyle>
          <a:p>
            <a:pPr>
              <a:defRPr/>
            </a:pPr>
            <a:fld id="{4A0F44DF-15AC-499B-BD5B-097536C4D45D}" type="slidenum">
              <a:rPr lang="fr-FR"/>
              <a:pPr>
                <a:defRPr/>
              </a:pPr>
              <a:t>‹N°›</a:t>
            </a:fld>
            <a:endParaRPr lang="fr-FR"/>
          </a:p>
        </p:txBody>
      </p:sp>
    </p:spTree>
    <p:extLst>
      <p:ext uri="{BB962C8B-B14F-4D97-AF65-F5344CB8AC3E}">
        <p14:creationId xmlns:p14="http://schemas.microsoft.com/office/powerpoint/2010/main" val="113606999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6_key message_image_Synthesis">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a:xfrm>
            <a:off x="351002" y="36005"/>
            <a:ext cx="8434777" cy="676111"/>
          </a:xfrm>
          <a:prstGeom prst="rect">
            <a:avLst/>
          </a:prstGeom>
        </p:spPr>
        <p:txBody>
          <a:bodyPr/>
          <a:lstStyle>
            <a:lvl1pPr marL="0" indent="0">
              <a:buNone/>
              <a:defRPr sz="1645" b="1" baseline="0">
                <a:solidFill>
                  <a:schemeClr val="bg1"/>
                </a:solidFill>
              </a:defRPr>
            </a:lvl1pPr>
            <a:lvl2pPr marL="257189" indent="0">
              <a:buNone/>
              <a:defRPr/>
            </a:lvl2pPr>
            <a:lvl3pPr marL="514376" indent="0">
              <a:buNone/>
              <a:defRPr/>
            </a:lvl3pPr>
            <a:lvl4pPr marL="771563" indent="0">
              <a:buNone/>
              <a:defRPr/>
            </a:lvl4pPr>
            <a:lvl5pPr marL="1028752" indent="0">
              <a:buNone/>
              <a:defRPr/>
            </a:lvl5pPr>
          </a:lstStyle>
          <a:p>
            <a:pPr lvl="0"/>
            <a:r>
              <a:rPr lang="fr-FR"/>
              <a:t>Cliquez pour modifier les styles du texte du masque</a:t>
            </a:r>
          </a:p>
        </p:txBody>
      </p:sp>
      <p:sp>
        <p:nvSpPr>
          <p:cNvPr id="3" name="Content Placeholder 2"/>
          <p:cNvSpPr>
            <a:spLocks noGrp="1"/>
          </p:cNvSpPr>
          <p:nvPr>
            <p:ph sz="quarter" idx="13"/>
          </p:nvPr>
        </p:nvSpPr>
        <p:spPr>
          <a:xfrm>
            <a:off x="351235" y="1431925"/>
            <a:ext cx="8434388" cy="3759200"/>
          </a:xfrm>
          <a:prstGeom prst="rect">
            <a:avLst/>
          </a:prstGeom>
        </p:spPr>
        <p:txBody>
          <a:bodyPr/>
          <a:lstStyle>
            <a:lvl1pPr>
              <a:defRPr sz="1645">
                <a:solidFill>
                  <a:srgbClr val="006654"/>
                </a:solidFill>
              </a:defRPr>
            </a:lvl1pPr>
            <a:lvl2pPr>
              <a:defRPr sz="1463">
                <a:solidFill>
                  <a:srgbClr val="006654"/>
                </a:solidFill>
              </a:defRPr>
            </a:lvl2pPr>
            <a:lvl3pPr>
              <a:defRPr sz="1279">
                <a:solidFill>
                  <a:srgbClr val="006654"/>
                </a:solidFill>
              </a:defRPr>
            </a:lvl3pPr>
            <a:lvl4pPr>
              <a:defRPr sz="1097">
                <a:solidFill>
                  <a:srgbClr val="006654"/>
                </a:solidFill>
              </a:defRPr>
            </a:lvl4pPr>
            <a:lvl5pPr>
              <a:defRPr sz="1097">
                <a:solidFill>
                  <a:srgbClr val="006654"/>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20783199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xAndObj">
  <p:cSld name="Rubrik, text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457200" y="292100"/>
            <a:ext cx="8229600" cy="1384300"/>
          </a:xfrm>
          <a:prstGeom prst="rect">
            <a:avLst/>
          </a:prstGeom>
        </p:spPr>
        <p:txBody>
          <a:bodyPr/>
          <a:lstStyle/>
          <a:p>
            <a:r>
              <a:rPr lang="sv-SE"/>
              <a:t>Klicka här för att ändra format</a:t>
            </a:r>
            <a:endParaRPr lang="en-US"/>
          </a:p>
        </p:txBody>
      </p:sp>
      <p:sp>
        <p:nvSpPr>
          <p:cNvPr id="3" name="Platshållare för text 2"/>
          <p:cNvSpPr>
            <a:spLocks noGrp="1"/>
          </p:cNvSpPr>
          <p:nvPr>
            <p:ph type="body" sz="half" idx="1"/>
          </p:nvPr>
        </p:nvSpPr>
        <p:spPr>
          <a:xfrm>
            <a:off x="457200" y="1905000"/>
            <a:ext cx="4038600" cy="4114800"/>
          </a:xfrm>
          <a:prstGeom prst="rect">
            <a:avLst/>
          </a:prstGeo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Platshållare för innehåll 3"/>
          <p:cNvSpPr>
            <a:spLocks noGrp="1"/>
          </p:cNvSpPr>
          <p:nvPr>
            <p:ph sz="half" idx="2"/>
          </p:nvPr>
        </p:nvSpPr>
        <p:spPr>
          <a:xfrm>
            <a:off x="4648200" y="1905000"/>
            <a:ext cx="4038600" cy="4114800"/>
          </a:xfrm>
          <a:prstGeom prst="rect">
            <a:avLst/>
          </a:prstGeo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5" name="Espace réservé de la date 4">
            <a:extLst>
              <a:ext uri="{FF2B5EF4-FFF2-40B4-BE49-F238E27FC236}">
                <a16:creationId xmlns:a16="http://schemas.microsoft.com/office/drawing/2014/main" id="{0A1C53D1-EBD5-44AA-9DC0-DC332D7DC419}"/>
              </a:ext>
            </a:extLst>
          </p:cNvPr>
          <p:cNvSpPr>
            <a:spLocks noGrp="1" noChangeArrowheads="1"/>
          </p:cNvSpPr>
          <p:nvPr>
            <p:ph type="dt" sz="half" idx="10"/>
          </p:nvPr>
        </p:nvSpPr>
        <p:spPr>
          <a:xfrm>
            <a:off x="457200" y="6356351"/>
            <a:ext cx="2133600" cy="365125"/>
          </a:xfrm>
        </p:spPr>
        <p:txBody>
          <a:bodyPr/>
          <a:lstStyle>
            <a:lvl1pPr>
              <a:defRPr>
                <a:solidFill>
                  <a:prstClr val="black">
                    <a:tint val="75000"/>
                  </a:prstClr>
                </a:solidFill>
              </a:defRPr>
            </a:lvl1pPr>
          </a:lstStyle>
          <a:p>
            <a:pPr>
              <a:defRPr/>
            </a:pPr>
            <a:fld id="{1620908C-B42B-4930-A5F8-53DAC530FD1E}" type="datetime1">
              <a:rPr lang="fr-FR" smtClean="0"/>
              <a:t>20/09/2025</a:t>
            </a:fld>
            <a:endParaRPr lang="en-US"/>
          </a:p>
        </p:txBody>
      </p:sp>
      <p:sp>
        <p:nvSpPr>
          <p:cNvPr id="6" name="Espace réservé du pied de page 5">
            <a:extLst>
              <a:ext uri="{FF2B5EF4-FFF2-40B4-BE49-F238E27FC236}">
                <a16:creationId xmlns:a16="http://schemas.microsoft.com/office/drawing/2014/main" id="{1E4FBD45-AA9C-4D91-9F83-64F7F35BE1CF}"/>
              </a:ext>
            </a:extLst>
          </p:cNvPr>
          <p:cNvSpPr>
            <a:spLocks noGrp="1" noChangeArrowheads="1"/>
          </p:cNvSpPr>
          <p:nvPr>
            <p:ph type="ftr" sz="quarter" idx="11"/>
          </p:nvPr>
        </p:nvSpPr>
        <p:spPr>
          <a:xfrm>
            <a:off x="3124200" y="6356351"/>
            <a:ext cx="2895600" cy="365125"/>
          </a:xfrm>
        </p:spPr>
        <p:txBody>
          <a:bodyPr/>
          <a:lstStyle>
            <a:lvl1pPr>
              <a:defRPr>
                <a:solidFill>
                  <a:prstClr val="black">
                    <a:tint val="75000"/>
                  </a:prstClr>
                </a:solidFill>
              </a:defRPr>
            </a:lvl1pPr>
          </a:lstStyle>
          <a:p>
            <a:pPr>
              <a:defRPr/>
            </a:pPr>
            <a:r>
              <a:rPr lang="en-US"/>
              <a:t>GREE 2025</a:t>
            </a:r>
          </a:p>
        </p:txBody>
      </p:sp>
      <p:sp>
        <p:nvSpPr>
          <p:cNvPr id="7" name="Espace réservé du numéro de diapositive 6">
            <a:extLst>
              <a:ext uri="{FF2B5EF4-FFF2-40B4-BE49-F238E27FC236}">
                <a16:creationId xmlns:a16="http://schemas.microsoft.com/office/drawing/2014/main" id="{84A71501-AB6A-4AC8-B16C-A49125412F50}"/>
              </a:ext>
            </a:extLst>
          </p:cNvPr>
          <p:cNvSpPr>
            <a:spLocks noGrp="1" noChangeArrowheads="1"/>
          </p:cNvSpPr>
          <p:nvPr>
            <p:ph type="sldNum" sz="quarter" idx="12"/>
          </p:nvPr>
        </p:nvSpPr>
        <p:spPr>
          <a:xfrm>
            <a:off x="6553200" y="6356351"/>
            <a:ext cx="2133600" cy="365125"/>
          </a:xfrm>
        </p:spPr>
        <p:txBody>
          <a:bodyPr/>
          <a:lstStyle>
            <a:lvl1pPr>
              <a:defRPr>
                <a:solidFill>
                  <a:prstClr val="black">
                    <a:tint val="75000"/>
                  </a:prstClr>
                </a:solidFill>
              </a:defRPr>
            </a:lvl1pPr>
          </a:lstStyle>
          <a:p>
            <a:pPr>
              <a:defRPr/>
            </a:pPr>
            <a:fld id="{4D5A9B7D-DA7E-43A4-B4D8-9FBAFCEE74B2}" type="slidenum">
              <a:rPr lang="en-US"/>
              <a:pPr>
                <a:defRPr/>
              </a:pPr>
              <a:t>‹N°›</a:t>
            </a:fld>
            <a:endParaRPr lang="en-US"/>
          </a:p>
        </p:txBody>
      </p:sp>
    </p:spTree>
    <p:extLst>
      <p:ext uri="{BB962C8B-B14F-4D97-AF65-F5344CB8AC3E}">
        <p14:creationId xmlns:p14="http://schemas.microsoft.com/office/powerpoint/2010/main" val="39597060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3" name="Espace réservé du contenu 2"/>
          <p:cNvSpPr>
            <a:spLocks noGrp="1"/>
          </p:cNvSpPr>
          <p:nvPr>
            <p:ph sz="half" idx="1"/>
          </p:nvPr>
        </p:nvSpPr>
        <p:spPr>
          <a:xfrm>
            <a:off x="628650" y="1825625"/>
            <a:ext cx="38862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contenu 3"/>
          <p:cNvSpPr>
            <a:spLocks noGrp="1"/>
          </p:cNvSpPr>
          <p:nvPr>
            <p:ph sz="half" idx="2"/>
          </p:nvPr>
        </p:nvSpPr>
        <p:spPr>
          <a:xfrm>
            <a:off x="4629150" y="1825625"/>
            <a:ext cx="38862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Espace réservé de la date 4">
            <a:extLst>
              <a:ext uri="{FF2B5EF4-FFF2-40B4-BE49-F238E27FC236}">
                <a16:creationId xmlns:a16="http://schemas.microsoft.com/office/drawing/2014/main" id="{0D0780AC-E0BD-485E-8ABB-AA8679F43DCA}"/>
              </a:ext>
            </a:extLst>
          </p:cNvPr>
          <p:cNvSpPr>
            <a:spLocks noGrp="1"/>
          </p:cNvSpPr>
          <p:nvPr>
            <p:ph type="dt" sz="half" idx="10"/>
          </p:nvPr>
        </p:nvSpPr>
        <p:spPr/>
        <p:txBody>
          <a:bodyPr/>
          <a:lstStyle>
            <a:lvl1pPr>
              <a:defRPr/>
            </a:lvl1pPr>
          </a:lstStyle>
          <a:p>
            <a:pPr>
              <a:defRPr/>
            </a:pPr>
            <a:fld id="{4766F6C5-FEDB-41CA-A2EF-872ACA39EF14}" type="datetime1">
              <a:rPr lang="fr-FR" smtClean="0"/>
              <a:t>20/09/2025</a:t>
            </a:fld>
            <a:endParaRPr lang="en-US"/>
          </a:p>
        </p:txBody>
      </p:sp>
      <p:sp>
        <p:nvSpPr>
          <p:cNvPr id="6" name="Espace réservé du pied de page 5">
            <a:extLst>
              <a:ext uri="{FF2B5EF4-FFF2-40B4-BE49-F238E27FC236}">
                <a16:creationId xmlns:a16="http://schemas.microsoft.com/office/drawing/2014/main" id="{E582F34F-4946-4BC4-B137-0D5A9E65A527}"/>
              </a:ext>
            </a:extLst>
          </p:cNvPr>
          <p:cNvSpPr>
            <a:spLocks noGrp="1"/>
          </p:cNvSpPr>
          <p:nvPr>
            <p:ph type="ftr" sz="quarter" idx="11"/>
          </p:nvPr>
        </p:nvSpPr>
        <p:spPr/>
        <p:txBody>
          <a:bodyPr/>
          <a:lstStyle>
            <a:lvl1pPr>
              <a:defRPr/>
            </a:lvl1pPr>
          </a:lstStyle>
          <a:p>
            <a:pPr>
              <a:defRPr/>
            </a:pPr>
            <a:r>
              <a:rPr lang="en-US"/>
              <a:t>GREE 2025</a:t>
            </a:r>
          </a:p>
        </p:txBody>
      </p:sp>
      <p:sp>
        <p:nvSpPr>
          <p:cNvPr id="7" name="Espace réservé du numéro de diapositive 6">
            <a:extLst>
              <a:ext uri="{FF2B5EF4-FFF2-40B4-BE49-F238E27FC236}">
                <a16:creationId xmlns:a16="http://schemas.microsoft.com/office/drawing/2014/main" id="{D4C81A11-584E-4552-B9DC-FF8D00735CAC}"/>
              </a:ext>
            </a:extLst>
          </p:cNvPr>
          <p:cNvSpPr>
            <a:spLocks noGrp="1"/>
          </p:cNvSpPr>
          <p:nvPr>
            <p:ph type="sldNum" sz="quarter" idx="12"/>
          </p:nvPr>
        </p:nvSpPr>
        <p:spPr/>
        <p:txBody>
          <a:bodyPr/>
          <a:lstStyle>
            <a:lvl1pPr>
              <a:defRPr/>
            </a:lvl1pPr>
          </a:lstStyle>
          <a:p>
            <a:pPr>
              <a:defRPr/>
            </a:pPr>
            <a:fld id="{BBDED79D-FF24-43AF-A36A-D3BCE6D0888D}" type="slidenum">
              <a:rPr lang="en-US"/>
              <a:pPr>
                <a:defRPr/>
              </a:pPr>
              <a:t>‹N°›</a:t>
            </a:fld>
            <a:endParaRPr lang="en-US"/>
          </a:p>
        </p:txBody>
      </p:sp>
    </p:spTree>
    <p:extLst>
      <p:ext uri="{BB962C8B-B14F-4D97-AF65-F5344CB8AC3E}">
        <p14:creationId xmlns:p14="http://schemas.microsoft.com/office/powerpoint/2010/main" val="282295804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1"/>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278C830-B0C6-41F8-830B-D8D19531194B}"/>
              </a:ext>
            </a:extLst>
          </p:cNvPr>
          <p:cNvSpPr>
            <a:spLocks noGrp="1"/>
          </p:cNvSpPr>
          <p:nvPr>
            <p:ph type="dt" sz="half" idx="10"/>
          </p:nvPr>
        </p:nvSpPr>
        <p:spPr/>
        <p:txBody>
          <a:bodyPr/>
          <a:lstStyle>
            <a:lvl1pPr>
              <a:defRPr i="1"/>
            </a:lvl1pPr>
          </a:lstStyle>
          <a:p>
            <a:pPr>
              <a:defRPr/>
            </a:pPr>
            <a:fld id="{6EC8376A-6D2A-427A-8198-43189E52B28A}" type="datetime1">
              <a:rPr lang="fr-FR" smtClean="0"/>
              <a:t>20/09/2025</a:t>
            </a:fld>
            <a:endParaRPr lang="en-GB"/>
          </a:p>
        </p:txBody>
      </p:sp>
      <p:sp>
        <p:nvSpPr>
          <p:cNvPr id="5" name="Footer Placeholder 4">
            <a:extLst>
              <a:ext uri="{FF2B5EF4-FFF2-40B4-BE49-F238E27FC236}">
                <a16:creationId xmlns:a16="http://schemas.microsoft.com/office/drawing/2014/main" id="{0FF346D1-414F-42A7-B612-B2A0778D0406}"/>
              </a:ext>
            </a:extLst>
          </p:cNvPr>
          <p:cNvSpPr>
            <a:spLocks noGrp="1"/>
          </p:cNvSpPr>
          <p:nvPr>
            <p:ph type="ftr" sz="quarter" idx="11"/>
          </p:nvPr>
        </p:nvSpPr>
        <p:spPr/>
        <p:txBody>
          <a:bodyPr/>
          <a:lstStyle>
            <a:lvl1pPr>
              <a:defRPr i="1"/>
            </a:lvl1pPr>
          </a:lstStyle>
          <a:p>
            <a:pPr>
              <a:defRPr/>
            </a:pPr>
            <a:r>
              <a:rPr lang="en-GB"/>
              <a:t>GREE 2025</a:t>
            </a:r>
          </a:p>
        </p:txBody>
      </p:sp>
      <p:sp>
        <p:nvSpPr>
          <p:cNvPr id="6" name="Slide Number Placeholder 5">
            <a:extLst>
              <a:ext uri="{FF2B5EF4-FFF2-40B4-BE49-F238E27FC236}">
                <a16:creationId xmlns:a16="http://schemas.microsoft.com/office/drawing/2014/main" id="{030561F8-CA36-483A-8025-7D57CD7E6FA7}"/>
              </a:ext>
            </a:extLst>
          </p:cNvPr>
          <p:cNvSpPr>
            <a:spLocks noGrp="1"/>
          </p:cNvSpPr>
          <p:nvPr>
            <p:ph type="sldNum" sz="quarter" idx="12"/>
          </p:nvPr>
        </p:nvSpPr>
        <p:spPr/>
        <p:txBody>
          <a:bodyPr/>
          <a:lstStyle>
            <a:lvl1pPr>
              <a:defRPr i="1"/>
            </a:lvl1pPr>
          </a:lstStyle>
          <a:p>
            <a:pPr>
              <a:defRPr/>
            </a:pPr>
            <a:fld id="{608CAA5D-D4FD-4CB2-9521-8F7E5913A679}" type="slidenum">
              <a:rPr lang="en-GB" altLang="it-IT"/>
              <a:pPr>
                <a:defRPr/>
              </a:pPr>
              <a:t>‹N°›</a:t>
            </a:fld>
            <a:endParaRPr lang="en-GB" altLang="it-IT"/>
          </a:p>
        </p:txBody>
      </p:sp>
    </p:spTree>
    <p:extLst>
      <p:ext uri="{BB962C8B-B14F-4D97-AF65-F5344CB8AC3E}">
        <p14:creationId xmlns:p14="http://schemas.microsoft.com/office/powerpoint/2010/main" val="315523462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5D51B84-6D9E-4202-848B-144524F46DE6}"/>
              </a:ext>
            </a:extLst>
          </p:cNvPr>
          <p:cNvSpPr>
            <a:spLocks noGrp="1"/>
          </p:cNvSpPr>
          <p:nvPr>
            <p:ph type="dt" sz="half" idx="10"/>
          </p:nvPr>
        </p:nvSpPr>
        <p:spPr/>
        <p:txBody>
          <a:bodyPr/>
          <a:lstStyle>
            <a:lvl1pPr>
              <a:defRPr i="1"/>
            </a:lvl1pPr>
          </a:lstStyle>
          <a:p>
            <a:pPr>
              <a:defRPr/>
            </a:pPr>
            <a:fld id="{9BD9598C-E29D-4070-9552-E07B16EC0F06}" type="datetime1">
              <a:rPr lang="fr-FR" smtClean="0"/>
              <a:t>20/09/2025</a:t>
            </a:fld>
            <a:endParaRPr lang="en-GB"/>
          </a:p>
        </p:txBody>
      </p:sp>
      <p:sp>
        <p:nvSpPr>
          <p:cNvPr id="5" name="Footer Placeholder 4">
            <a:extLst>
              <a:ext uri="{FF2B5EF4-FFF2-40B4-BE49-F238E27FC236}">
                <a16:creationId xmlns:a16="http://schemas.microsoft.com/office/drawing/2014/main" id="{C9D85E26-8E7E-4CB5-AB2C-2C38891AD629}"/>
              </a:ext>
            </a:extLst>
          </p:cNvPr>
          <p:cNvSpPr>
            <a:spLocks noGrp="1"/>
          </p:cNvSpPr>
          <p:nvPr>
            <p:ph type="ftr" sz="quarter" idx="11"/>
          </p:nvPr>
        </p:nvSpPr>
        <p:spPr/>
        <p:txBody>
          <a:bodyPr/>
          <a:lstStyle>
            <a:lvl1pPr>
              <a:defRPr i="1"/>
            </a:lvl1pPr>
          </a:lstStyle>
          <a:p>
            <a:pPr>
              <a:defRPr/>
            </a:pPr>
            <a:r>
              <a:rPr lang="en-GB"/>
              <a:t>GREE 2025</a:t>
            </a:r>
          </a:p>
        </p:txBody>
      </p:sp>
      <p:sp>
        <p:nvSpPr>
          <p:cNvPr id="6" name="Slide Number Placeholder 5">
            <a:extLst>
              <a:ext uri="{FF2B5EF4-FFF2-40B4-BE49-F238E27FC236}">
                <a16:creationId xmlns:a16="http://schemas.microsoft.com/office/drawing/2014/main" id="{86472F9A-23DF-4BBF-81AC-A546591CCCAE}"/>
              </a:ext>
            </a:extLst>
          </p:cNvPr>
          <p:cNvSpPr>
            <a:spLocks noGrp="1"/>
          </p:cNvSpPr>
          <p:nvPr>
            <p:ph type="sldNum" sz="quarter" idx="12"/>
          </p:nvPr>
        </p:nvSpPr>
        <p:spPr/>
        <p:txBody>
          <a:bodyPr/>
          <a:lstStyle>
            <a:lvl1pPr>
              <a:defRPr i="1"/>
            </a:lvl1pPr>
          </a:lstStyle>
          <a:p>
            <a:pPr>
              <a:defRPr/>
            </a:pPr>
            <a:fld id="{22DA1541-7A90-4476-86DE-7AB549A70E3F}" type="slidenum">
              <a:rPr lang="en-GB" altLang="it-IT"/>
              <a:pPr>
                <a:defRPr/>
              </a:pPr>
              <a:t>‹N°›</a:t>
            </a:fld>
            <a:endParaRPr lang="en-GB" altLang="it-IT"/>
          </a:p>
        </p:txBody>
      </p:sp>
    </p:spTree>
    <p:extLst>
      <p:ext uri="{BB962C8B-B14F-4D97-AF65-F5344CB8AC3E}">
        <p14:creationId xmlns:p14="http://schemas.microsoft.com/office/powerpoint/2010/main" val="18973366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A640F208-C34C-4110-B8C4-BE9E22B7A80E}" type="datetime1">
              <a:rPr lang="fr-FR" smtClean="0"/>
              <a:t>20/09/2025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GREE 2025</a:t>
            </a:r>
          </a:p>
        </p:txBody>
      </p:sp>
      <p:sp>
        <p:nvSpPr>
          <p:cNvPr id="6" name="Rectangle 6"/>
          <p:cNvSpPr>
            <a:spLocks noGrp="1" noChangeArrowheads="1"/>
          </p:cNvSpPr>
          <p:nvPr>
            <p:ph type="sldNum" sz="quarter" idx="12"/>
          </p:nvPr>
        </p:nvSpPr>
        <p:spPr>
          <a:xfrm>
            <a:off x="6300192" y="6381328"/>
            <a:ext cx="2057400" cy="365125"/>
          </a:xfrm>
          <a:ln/>
        </p:spPr>
        <p:txBody>
          <a:bodyPr/>
          <a:lstStyle>
            <a:lvl1pPr>
              <a:defRPr/>
            </a:lvl1pPr>
          </a:lstStyle>
          <a:p>
            <a:fld id="{9DBF134E-4218-5249-9672-5DCF36AC59B4}" type="slidenum">
              <a:rPr lang="en-US"/>
              <a:pPr/>
              <a:t>‹N°›</a:t>
            </a:fld>
            <a:endParaRPr lang="en-US"/>
          </a:p>
        </p:txBody>
      </p:sp>
    </p:spTree>
    <p:extLst>
      <p:ext uri="{BB962C8B-B14F-4D97-AF65-F5344CB8AC3E}">
        <p14:creationId xmlns:p14="http://schemas.microsoft.com/office/powerpoint/2010/main" val="8386932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6"/>
            <a:ext cx="7772400" cy="1362075"/>
          </a:xfrm>
        </p:spPr>
        <p:txBody>
          <a:bodyPr anchor="t"/>
          <a:lstStyle>
            <a:lvl1pPr algn="l">
              <a:defRPr sz="3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C04A3E0-3CCF-4039-8F94-68640EBA4C45}"/>
              </a:ext>
            </a:extLst>
          </p:cNvPr>
          <p:cNvSpPr>
            <a:spLocks noGrp="1"/>
          </p:cNvSpPr>
          <p:nvPr>
            <p:ph type="dt" sz="half" idx="10"/>
          </p:nvPr>
        </p:nvSpPr>
        <p:spPr/>
        <p:txBody>
          <a:bodyPr/>
          <a:lstStyle>
            <a:lvl1pPr>
              <a:defRPr i="1"/>
            </a:lvl1pPr>
          </a:lstStyle>
          <a:p>
            <a:pPr>
              <a:defRPr/>
            </a:pPr>
            <a:fld id="{730FF180-3CCE-4F23-82F1-D5181F0D0D28}" type="datetime1">
              <a:rPr lang="fr-FR" smtClean="0"/>
              <a:t>20/09/2025</a:t>
            </a:fld>
            <a:endParaRPr lang="en-GB"/>
          </a:p>
        </p:txBody>
      </p:sp>
      <p:sp>
        <p:nvSpPr>
          <p:cNvPr id="5" name="Footer Placeholder 4">
            <a:extLst>
              <a:ext uri="{FF2B5EF4-FFF2-40B4-BE49-F238E27FC236}">
                <a16:creationId xmlns:a16="http://schemas.microsoft.com/office/drawing/2014/main" id="{5F06B941-FDE6-465C-AA2C-AAF25623E295}"/>
              </a:ext>
            </a:extLst>
          </p:cNvPr>
          <p:cNvSpPr>
            <a:spLocks noGrp="1"/>
          </p:cNvSpPr>
          <p:nvPr>
            <p:ph type="ftr" sz="quarter" idx="11"/>
          </p:nvPr>
        </p:nvSpPr>
        <p:spPr/>
        <p:txBody>
          <a:bodyPr/>
          <a:lstStyle>
            <a:lvl1pPr>
              <a:defRPr i="1"/>
            </a:lvl1pPr>
          </a:lstStyle>
          <a:p>
            <a:pPr>
              <a:defRPr/>
            </a:pPr>
            <a:r>
              <a:rPr lang="en-GB"/>
              <a:t>GREE 2025</a:t>
            </a:r>
          </a:p>
        </p:txBody>
      </p:sp>
      <p:sp>
        <p:nvSpPr>
          <p:cNvPr id="6" name="Slide Number Placeholder 5">
            <a:extLst>
              <a:ext uri="{FF2B5EF4-FFF2-40B4-BE49-F238E27FC236}">
                <a16:creationId xmlns:a16="http://schemas.microsoft.com/office/drawing/2014/main" id="{7B7EEDBB-C7A0-4679-909F-75318E421A39}"/>
              </a:ext>
            </a:extLst>
          </p:cNvPr>
          <p:cNvSpPr>
            <a:spLocks noGrp="1"/>
          </p:cNvSpPr>
          <p:nvPr>
            <p:ph type="sldNum" sz="quarter" idx="12"/>
          </p:nvPr>
        </p:nvSpPr>
        <p:spPr/>
        <p:txBody>
          <a:bodyPr/>
          <a:lstStyle>
            <a:lvl1pPr>
              <a:defRPr i="1"/>
            </a:lvl1pPr>
          </a:lstStyle>
          <a:p>
            <a:pPr>
              <a:defRPr/>
            </a:pPr>
            <a:fld id="{62ADB6EC-2A33-424E-B522-99A737E26547}" type="slidenum">
              <a:rPr lang="en-GB" altLang="it-IT"/>
              <a:pPr>
                <a:defRPr/>
              </a:pPr>
              <a:t>‹N°›</a:t>
            </a:fld>
            <a:endParaRPr lang="en-GB" altLang="it-IT"/>
          </a:p>
        </p:txBody>
      </p:sp>
    </p:spTree>
    <p:extLst>
      <p:ext uri="{BB962C8B-B14F-4D97-AF65-F5344CB8AC3E}">
        <p14:creationId xmlns:p14="http://schemas.microsoft.com/office/powerpoint/2010/main" val="373731350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6"/>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6"/>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223E7C2D-2C37-46B8-B0EA-73994900175E}"/>
              </a:ext>
            </a:extLst>
          </p:cNvPr>
          <p:cNvSpPr>
            <a:spLocks noGrp="1"/>
          </p:cNvSpPr>
          <p:nvPr>
            <p:ph type="dt" sz="half" idx="10"/>
          </p:nvPr>
        </p:nvSpPr>
        <p:spPr/>
        <p:txBody>
          <a:bodyPr/>
          <a:lstStyle>
            <a:lvl1pPr>
              <a:defRPr i="1"/>
            </a:lvl1pPr>
          </a:lstStyle>
          <a:p>
            <a:pPr>
              <a:defRPr/>
            </a:pPr>
            <a:fld id="{A118404B-66AD-4E70-A5AA-9A79A0CF50FC}" type="datetime1">
              <a:rPr lang="fr-FR" smtClean="0"/>
              <a:t>20/09/2025</a:t>
            </a:fld>
            <a:endParaRPr lang="en-GB"/>
          </a:p>
        </p:txBody>
      </p:sp>
      <p:sp>
        <p:nvSpPr>
          <p:cNvPr id="6" name="Footer Placeholder 4">
            <a:extLst>
              <a:ext uri="{FF2B5EF4-FFF2-40B4-BE49-F238E27FC236}">
                <a16:creationId xmlns:a16="http://schemas.microsoft.com/office/drawing/2014/main" id="{58C5D098-A51C-492E-B095-EBE32D2129E8}"/>
              </a:ext>
            </a:extLst>
          </p:cNvPr>
          <p:cNvSpPr>
            <a:spLocks noGrp="1"/>
          </p:cNvSpPr>
          <p:nvPr>
            <p:ph type="ftr" sz="quarter" idx="11"/>
          </p:nvPr>
        </p:nvSpPr>
        <p:spPr/>
        <p:txBody>
          <a:bodyPr/>
          <a:lstStyle>
            <a:lvl1pPr>
              <a:defRPr i="1"/>
            </a:lvl1pPr>
          </a:lstStyle>
          <a:p>
            <a:pPr>
              <a:defRPr/>
            </a:pPr>
            <a:r>
              <a:rPr lang="en-GB"/>
              <a:t>GREE 2025</a:t>
            </a:r>
          </a:p>
        </p:txBody>
      </p:sp>
      <p:sp>
        <p:nvSpPr>
          <p:cNvPr id="7" name="Slide Number Placeholder 5">
            <a:extLst>
              <a:ext uri="{FF2B5EF4-FFF2-40B4-BE49-F238E27FC236}">
                <a16:creationId xmlns:a16="http://schemas.microsoft.com/office/drawing/2014/main" id="{E0EB7515-B832-4730-9430-21328E485E6A}"/>
              </a:ext>
            </a:extLst>
          </p:cNvPr>
          <p:cNvSpPr>
            <a:spLocks noGrp="1"/>
          </p:cNvSpPr>
          <p:nvPr>
            <p:ph type="sldNum" sz="quarter" idx="12"/>
          </p:nvPr>
        </p:nvSpPr>
        <p:spPr/>
        <p:txBody>
          <a:bodyPr/>
          <a:lstStyle>
            <a:lvl1pPr>
              <a:defRPr i="1"/>
            </a:lvl1pPr>
          </a:lstStyle>
          <a:p>
            <a:pPr>
              <a:defRPr/>
            </a:pPr>
            <a:fld id="{A45EFF5D-7CFB-4593-8B8D-6639361034E3}" type="slidenum">
              <a:rPr lang="en-GB" altLang="it-IT"/>
              <a:pPr>
                <a:defRPr/>
              </a:pPr>
              <a:t>‹N°›</a:t>
            </a:fld>
            <a:endParaRPr lang="en-GB" altLang="it-IT"/>
          </a:p>
        </p:txBody>
      </p:sp>
    </p:spTree>
    <p:extLst>
      <p:ext uri="{BB962C8B-B14F-4D97-AF65-F5344CB8AC3E}">
        <p14:creationId xmlns:p14="http://schemas.microsoft.com/office/powerpoint/2010/main" val="415661235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38"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38"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98361F5D-066F-4183-BC26-590364C656F8}"/>
              </a:ext>
            </a:extLst>
          </p:cNvPr>
          <p:cNvSpPr>
            <a:spLocks noGrp="1"/>
          </p:cNvSpPr>
          <p:nvPr>
            <p:ph type="dt" sz="half" idx="10"/>
          </p:nvPr>
        </p:nvSpPr>
        <p:spPr/>
        <p:txBody>
          <a:bodyPr/>
          <a:lstStyle>
            <a:lvl1pPr>
              <a:defRPr i="1"/>
            </a:lvl1pPr>
          </a:lstStyle>
          <a:p>
            <a:pPr>
              <a:defRPr/>
            </a:pPr>
            <a:fld id="{FD5D16A8-1D4D-4601-9286-7F3EF769D0DA}" type="datetime1">
              <a:rPr lang="fr-FR" smtClean="0"/>
              <a:t>20/09/2025</a:t>
            </a:fld>
            <a:endParaRPr lang="en-GB"/>
          </a:p>
        </p:txBody>
      </p:sp>
      <p:sp>
        <p:nvSpPr>
          <p:cNvPr id="8" name="Footer Placeholder 4">
            <a:extLst>
              <a:ext uri="{FF2B5EF4-FFF2-40B4-BE49-F238E27FC236}">
                <a16:creationId xmlns:a16="http://schemas.microsoft.com/office/drawing/2014/main" id="{8E8373F5-6F3F-4306-8EB5-1EA7931AFDAA}"/>
              </a:ext>
            </a:extLst>
          </p:cNvPr>
          <p:cNvSpPr>
            <a:spLocks noGrp="1"/>
          </p:cNvSpPr>
          <p:nvPr>
            <p:ph type="ftr" sz="quarter" idx="11"/>
          </p:nvPr>
        </p:nvSpPr>
        <p:spPr/>
        <p:txBody>
          <a:bodyPr/>
          <a:lstStyle>
            <a:lvl1pPr>
              <a:defRPr i="1"/>
            </a:lvl1pPr>
          </a:lstStyle>
          <a:p>
            <a:pPr>
              <a:defRPr/>
            </a:pPr>
            <a:r>
              <a:rPr lang="en-GB"/>
              <a:t>GREE 2025</a:t>
            </a:r>
          </a:p>
        </p:txBody>
      </p:sp>
      <p:sp>
        <p:nvSpPr>
          <p:cNvPr id="9" name="Slide Number Placeholder 5">
            <a:extLst>
              <a:ext uri="{FF2B5EF4-FFF2-40B4-BE49-F238E27FC236}">
                <a16:creationId xmlns:a16="http://schemas.microsoft.com/office/drawing/2014/main" id="{239D2119-3774-456B-8B7F-4C051CCB6FA3}"/>
              </a:ext>
            </a:extLst>
          </p:cNvPr>
          <p:cNvSpPr>
            <a:spLocks noGrp="1"/>
          </p:cNvSpPr>
          <p:nvPr>
            <p:ph type="sldNum" sz="quarter" idx="12"/>
          </p:nvPr>
        </p:nvSpPr>
        <p:spPr/>
        <p:txBody>
          <a:bodyPr/>
          <a:lstStyle>
            <a:lvl1pPr>
              <a:defRPr i="1"/>
            </a:lvl1pPr>
          </a:lstStyle>
          <a:p>
            <a:pPr>
              <a:defRPr/>
            </a:pPr>
            <a:fld id="{D9B8D55F-D249-4838-B30A-9BA464CFE53C}" type="slidenum">
              <a:rPr lang="en-GB" altLang="it-IT"/>
              <a:pPr>
                <a:defRPr/>
              </a:pPr>
              <a:t>‹N°›</a:t>
            </a:fld>
            <a:endParaRPr lang="en-GB" altLang="it-IT"/>
          </a:p>
        </p:txBody>
      </p:sp>
    </p:spTree>
    <p:extLst>
      <p:ext uri="{BB962C8B-B14F-4D97-AF65-F5344CB8AC3E}">
        <p14:creationId xmlns:p14="http://schemas.microsoft.com/office/powerpoint/2010/main" val="323319906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555E7A3F-BE5A-4308-8410-3D32FCC782B7}"/>
              </a:ext>
            </a:extLst>
          </p:cNvPr>
          <p:cNvSpPr>
            <a:spLocks noGrp="1"/>
          </p:cNvSpPr>
          <p:nvPr>
            <p:ph type="dt" sz="half" idx="10"/>
          </p:nvPr>
        </p:nvSpPr>
        <p:spPr/>
        <p:txBody>
          <a:bodyPr/>
          <a:lstStyle>
            <a:lvl1pPr>
              <a:defRPr i="1"/>
            </a:lvl1pPr>
          </a:lstStyle>
          <a:p>
            <a:pPr>
              <a:defRPr/>
            </a:pPr>
            <a:fld id="{FC0078AF-C029-4F57-9D29-4744BF91AA14}" type="datetime1">
              <a:rPr lang="fr-FR" smtClean="0"/>
              <a:t>20/09/2025</a:t>
            </a:fld>
            <a:endParaRPr lang="en-GB"/>
          </a:p>
        </p:txBody>
      </p:sp>
      <p:sp>
        <p:nvSpPr>
          <p:cNvPr id="4" name="Footer Placeholder 4">
            <a:extLst>
              <a:ext uri="{FF2B5EF4-FFF2-40B4-BE49-F238E27FC236}">
                <a16:creationId xmlns:a16="http://schemas.microsoft.com/office/drawing/2014/main" id="{451C438F-FF65-4759-A879-7214CD3C662E}"/>
              </a:ext>
            </a:extLst>
          </p:cNvPr>
          <p:cNvSpPr>
            <a:spLocks noGrp="1"/>
          </p:cNvSpPr>
          <p:nvPr>
            <p:ph type="ftr" sz="quarter" idx="11"/>
          </p:nvPr>
        </p:nvSpPr>
        <p:spPr/>
        <p:txBody>
          <a:bodyPr/>
          <a:lstStyle>
            <a:lvl1pPr>
              <a:defRPr i="1"/>
            </a:lvl1pPr>
          </a:lstStyle>
          <a:p>
            <a:pPr>
              <a:defRPr/>
            </a:pPr>
            <a:r>
              <a:rPr lang="en-GB"/>
              <a:t>GREE 2025</a:t>
            </a:r>
          </a:p>
        </p:txBody>
      </p:sp>
      <p:sp>
        <p:nvSpPr>
          <p:cNvPr id="5" name="Slide Number Placeholder 5">
            <a:extLst>
              <a:ext uri="{FF2B5EF4-FFF2-40B4-BE49-F238E27FC236}">
                <a16:creationId xmlns:a16="http://schemas.microsoft.com/office/drawing/2014/main" id="{511046AD-BA1E-4736-8E55-F7FAD193EACE}"/>
              </a:ext>
            </a:extLst>
          </p:cNvPr>
          <p:cNvSpPr>
            <a:spLocks noGrp="1"/>
          </p:cNvSpPr>
          <p:nvPr>
            <p:ph type="sldNum" sz="quarter" idx="12"/>
          </p:nvPr>
        </p:nvSpPr>
        <p:spPr/>
        <p:txBody>
          <a:bodyPr/>
          <a:lstStyle>
            <a:lvl1pPr>
              <a:defRPr i="1"/>
            </a:lvl1pPr>
          </a:lstStyle>
          <a:p>
            <a:pPr>
              <a:defRPr/>
            </a:pPr>
            <a:fld id="{E13246DE-7513-4A31-BF48-A079AC40F22B}" type="slidenum">
              <a:rPr lang="en-GB" altLang="it-IT"/>
              <a:pPr>
                <a:defRPr/>
              </a:pPr>
              <a:t>‹N°›</a:t>
            </a:fld>
            <a:endParaRPr lang="en-GB" altLang="it-IT"/>
          </a:p>
        </p:txBody>
      </p:sp>
    </p:spTree>
    <p:extLst>
      <p:ext uri="{BB962C8B-B14F-4D97-AF65-F5344CB8AC3E}">
        <p14:creationId xmlns:p14="http://schemas.microsoft.com/office/powerpoint/2010/main" val="241404228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62FDD570-F951-48E6-B22A-F525EC21D8CF}"/>
              </a:ext>
            </a:extLst>
          </p:cNvPr>
          <p:cNvSpPr>
            <a:spLocks noGrp="1"/>
          </p:cNvSpPr>
          <p:nvPr>
            <p:ph type="dt" sz="half" idx="10"/>
          </p:nvPr>
        </p:nvSpPr>
        <p:spPr/>
        <p:txBody>
          <a:bodyPr/>
          <a:lstStyle>
            <a:lvl1pPr>
              <a:defRPr i="1"/>
            </a:lvl1pPr>
          </a:lstStyle>
          <a:p>
            <a:pPr>
              <a:defRPr/>
            </a:pPr>
            <a:fld id="{1A3CB0DA-8F8E-4A4E-8467-FE49E3B911A9}" type="datetime1">
              <a:rPr lang="fr-FR" smtClean="0"/>
              <a:t>20/09/2025</a:t>
            </a:fld>
            <a:endParaRPr lang="en-GB"/>
          </a:p>
        </p:txBody>
      </p:sp>
      <p:sp>
        <p:nvSpPr>
          <p:cNvPr id="3" name="Footer Placeholder 4">
            <a:extLst>
              <a:ext uri="{FF2B5EF4-FFF2-40B4-BE49-F238E27FC236}">
                <a16:creationId xmlns:a16="http://schemas.microsoft.com/office/drawing/2014/main" id="{C1D9FA87-C998-4D08-BE02-7E3726356D97}"/>
              </a:ext>
            </a:extLst>
          </p:cNvPr>
          <p:cNvSpPr>
            <a:spLocks noGrp="1"/>
          </p:cNvSpPr>
          <p:nvPr>
            <p:ph type="ftr" sz="quarter" idx="11"/>
          </p:nvPr>
        </p:nvSpPr>
        <p:spPr/>
        <p:txBody>
          <a:bodyPr/>
          <a:lstStyle>
            <a:lvl1pPr>
              <a:defRPr i="1"/>
            </a:lvl1pPr>
          </a:lstStyle>
          <a:p>
            <a:pPr>
              <a:defRPr/>
            </a:pPr>
            <a:r>
              <a:rPr lang="en-GB"/>
              <a:t>GREE 2025</a:t>
            </a:r>
          </a:p>
        </p:txBody>
      </p:sp>
      <p:sp>
        <p:nvSpPr>
          <p:cNvPr id="4" name="Slide Number Placeholder 5">
            <a:extLst>
              <a:ext uri="{FF2B5EF4-FFF2-40B4-BE49-F238E27FC236}">
                <a16:creationId xmlns:a16="http://schemas.microsoft.com/office/drawing/2014/main" id="{BE89CB5D-B859-4F04-8F48-0BA1C9A25C50}"/>
              </a:ext>
            </a:extLst>
          </p:cNvPr>
          <p:cNvSpPr>
            <a:spLocks noGrp="1"/>
          </p:cNvSpPr>
          <p:nvPr>
            <p:ph type="sldNum" sz="quarter" idx="12"/>
          </p:nvPr>
        </p:nvSpPr>
        <p:spPr/>
        <p:txBody>
          <a:bodyPr/>
          <a:lstStyle>
            <a:lvl1pPr>
              <a:defRPr i="1"/>
            </a:lvl1pPr>
          </a:lstStyle>
          <a:p>
            <a:pPr>
              <a:defRPr/>
            </a:pPr>
            <a:fld id="{A0348404-48C6-457A-81F0-D72928188E2F}" type="slidenum">
              <a:rPr lang="en-GB" altLang="it-IT"/>
              <a:pPr>
                <a:defRPr/>
              </a:pPr>
              <a:t>‹N°›</a:t>
            </a:fld>
            <a:endParaRPr lang="en-GB" altLang="it-IT"/>
          </a:p>
        </p:txBody>
      </p:sp>
    </p:spTree>
    <p:extLst>
      <p:ext uri="{BB962C8B-B14F-4D97-AF65-F5344CB8AC3E}">
        <p14:creationId xmlns:p14="http://schemas.microsoft.com/office/powerpoint/2010/main" val="257293809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1500" b="1"/>
            </a:lvl1pPr>
          </a:lstStyle>
          <a:p>
            <a:r>
              <a:rPr lang="en-US"/>
              <a:t>Click to edit Master title style</a:t>
            </a:r>
            <a:endParaRPr lang="en-GB"/>
          </a:p>
        </p:txBody>
      </p:sp>
      <p:sp>
        <p:nvSpPr>
          <p:cNvPr id="3" name="Content Placeholder 2"/>
          <p:cNvSpPr>
            <a:spLocks noGrp="1"/>
          </p:cNvSpPr>
          <p:nvPr>
            <p:ph idx="1"/>
          </p:nvPr>
        </p:nvSpPr>
        <p:spPr>
          <a:xfrm>
            <a:off x="3575050" y="273054"/>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5"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a:extLst>
              <a:ext uri="{FF2B5EF4-FFF2-40B4-BE49-F238E27FC236}">
                <a16:creationId xmlns:a16="http://schemas.microsoft.com/office/drawing/2014/main" id="{8C3D5D07-AB81-404A-9852-9FA06608C053}"/>
              </a:ext>
            </a:extLst>
          </p:cNvPr>
          <p:cNvSpPr>
            <a:spLocks noGrp="1"/>
          </p:cNvSpPr>
          <p:nvPr>
            <p:ph type="dt" sz="half" idx="10"/>
          </p:nvPr>
        </p:nvSpPr>
        <p:spPr/>
        <p:txBody>
          <a:bodyPr/>
          <a:lstStyle>
            <a:lvl1pPr>
              <a:defRPr i="1"/>
            </a:lvl1pPr>
          </a:lstStyle>
          <a:p>
            <a:pPr>
              <a:defRPr/>
            </a:pPr>
            <a:fld id="{9DE3C16E-180C-487A-89D5-97A124CDD858}" type="datetime1">
              <a:rPr lang="fr-FR" smtClean="0"/>
              <a:t>20/09/2025</a:t>
            </a:fld>
            <a:endParaRPr lang="en-GB"/>
          </a:p>
        </p:txBody>
      </p:sp>
      <p:sp>
        <p:nvSpPr>
          <p:cNvPr id="6" name="Footer Placeholder 4">
            <a:extLst>
              <a:ext uri="{FF2B5EF4-FFF2-40B4-BE49-F238E27FC236}">
                <a16:creationId xmlns:a16="http://schemas.microsoft.com/office/drawing/2014/main" id="{D564DA09-EDB0-42FB-84F9-BD14247C05D9}"/>
              </a:ext>
            </a:extLst>
          </p:cNvPr>
          <p:cNvSpPr>
            <a:spLocks noGrp="1"/>
          </p:cNvSpPr>
          <p:nvPr>
            <p:ph type="ftr" sz="quarter" idx="11"/>
          </p:nvPr>
        </p:nvSpPr>
        <p:spPr/>
        <p:txBody>
          <a:bodyPr/>
          <a:lstStyle>
            <a:lvl1pPr>
              <a:defRPr i="1"/>
            </a:lvl1pPr>
          </a:lstStyle>
          <a:p>
            <a:pPr>
              <a:defRPr/>
            </a:pPr>
            <a:r>
              <a:rPr lang="en-GB"/>
              <a:t>GREE 2025</a:t>
            </a:r>
          </a:p>
        </p:txBody>
      </p:sp>
      <p:sp>
        <p:nvSpPr>
          <p:cNvPr id="7" name="Slide Number Placeholder 5">
            <a:extLst>
              <a:ext uri="{FF2B5EF4-FFF2-40B4-BE49-F238E27FC236}">
                <a16:creationId xmlns:a16="http://schemas.microsoft.com/office/drawing/2014/main" id="{BCB6D261-B87A-483E-8544-3C1D113A4F5B}"/>
              </a:ext>
            </a:extLst>
          </p:cNvPr>
          <p:cNvSpPr>
            <a:spLocks noGrp="1"/>
          </p:cNvSpPr>
          <p:nvPr>
            <p:ph type="sldNum" sz="quarter" idx="12"/>
          </p:nvPr>
        </p:nvSpPr>
        <p:spPr/>
        <p:txBody>
          <a:bodyPr/>
          <a:lstStyle>
            <a:lvl1pPr>
              <a:defRPr i="1"/>
            </a:lvl1pPr>
          </a:lstStyle>
          <a:p>
            <a:pPr>
              <a:defRPr/>
            </a:pPr>
            <a:fld id="{6C6F47EC-F61D-4177-9810-893EC4E047D0}" type="slidenum">
              <a:rPr lang="en-GB" altLang="it-IT"/>
              <a:pPr>
                <a:defRPr/>
              </a:pPr>
              <a:t>‹N°›</a:t>
            </a:fld>
            <a:endParaRPr lang="en-GB" altLang="it-IT"/>
          </a:p>
        </p:txBody>
      </p:sp>
    </p:spTree>
    <p:extLst>
      <p:ext uri="{BB962C8B-B14F-4D97-AF65-F5344CB8AC3E}">
        <p14:creationId xmlns:p14="http://schemas.microsoft.com/office/powerpoint/2010/main" val="150988004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a:extLst>
              <a:ext uri="{FF2B5EF4-FFF2-40B4-BE49-F238E27FC236}">
                <a16:creationId xmlns:a16="http://schemas.microsoft.com/office/drawing/2014/main" id="{3DD60F68-120B-40A5-A06C-37BA25DA6A40}"/>
              </a:ext>
            </a:extLst>
          </p:cNvPr>
          <p:cNvSpPr>
            <a:spLocks noGrp="1"/>
          </p:cNvSpPr>
          <p:nvPr>
            <p:ph type="dt" sz="half" idx="10"/>
          </p:nvPr>
        </p:nvSpPr>
        <p:spPr/>
        <p:txBody>
          <a:bodyPr/>
          <a:lstStyle>
            <a:lvl1pPr>
              <a:defRPr i="1"/>
            </a:lvl1pPr>
          </a:lstStyle>
          <a:p>
            <a:pPr>
              <a:defRPr/>
            </a:pPr>
            <a:fld id="{D1EAB5C6-A190-4056-9BC2-74C52E1B7166}" type="datetime1">
              <a:rPr lang="fr-FR" smtClean="0"/>
              <a:t>20/09/2025</a:t>
            </a:fld>
            <a:endParaRPr lang="en-GB"/>
          </a:p>
        </p:txBody>
      </p:sp>
      <p:sp>
        <p:nvSpPr>
          <p:cNvPr id="6" name="Footer Placeholder 4">
            <a:extLst>
              <a:ext uri="{FF2B5EF4-FFF2-40B4-BE49-F238E27FC236}">
                <a16:creationId xmlns:a16="http://schemas.microsoft.com/office/drawing/2014/main" id="{6EFF56D6-C8FE-49B6-8FFC-9C6DB5F2CFEE}"/>
              </a:ext>
            </a:extLst>
          </p:cNvPr>
          <p:cNvSpPr>
            <a:spLocks noGrp="1"/>
          </p:cNvSpPr>
          <p:nvPr>
            <p:ph type="ftr" sz="quarter" idx="11"/>
          </p:nvPr>
        </p:nvSpPr>
        <p:spPr/>
        <p:txBody>
          <a:bodyPr/>
          <a:lstStyle>
            <a:lvl1pPr>
              <a:defRPr i="1"/>
            </a:lvl1pPr>
          </a:lstStyle>
          <a:p>
            <a:pPr>
              <a:defRPr/>
            </a:pPr>
            <a:r>
              <a:rPr lang="en-GB"/>
              <a:t>GREE 2025</a:t>
            </a:r>
          </a:p>
        </p:txBody>
      </p:sp>
      <p:sp>
        <p:nvSpPr>
          <p:cNvPr id="7" name="Slide Number Placeholder 5">
            <a:extLst>
              <a:ext uri="{FF2B5EF4-FFF2-40B4-BE49-F238E27FC236}">
                <a16:creationId xmlns:a16="http://schemas.microsoft.com/office/drawing/2014/main" id="{D551C4AD-20A4-4324-B784-2C00CECFF60A}"/>
              </a:ext>
            </a:extLst>
          </p:cNvPr>
          <p:cNvSpPr>
            <a:spLocks noGrp="1"/>
          </p:cNvSpPr>
          <p:nvPr>
            <p:ph type="sldNum" sz="quarter" idx="12"/>
          </p:nvPr>
        </p:nvSpPr>
        <p:spPr/>
        <p:txBody>
          <a:bodyPr/>
          <a:lstStyle>
            <a:lvl1pPr>
              <a:defRPr i="1"/>
            </a:lvl1pPr>
          </a:lstStyle>
          <a:p>
            <a:pPr>
              <a:defRPr/>
            </a:pPr>
            <a:fld id="{12C67164-039A-4653-959F-49E2F272797E}" type="slidenum">
              <a:rPr lang="en-GB" altLang="it-IT"/>
              <a:pPr>
                <a:defRPr/>
              </a:pPr>
              <a:t>‹N°›</a:t>
            </a:fld>
            <a:endParaRPr lang="en-GB" altLang="it-IT"/>
          </a:p>
        </p:txBody>
      </p:sp>
    </p:spTree>
    <p:extLst>
      <p:ext uri="{BB962C8B-B14F-4D97-AF65-F5344CB8AC3E}">
        <p14:creationId xmlns:p14="http://schemas.microsoft.com/office/powerpoint/2010/main" val="9125311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D7572C8-70CD-45F9-A2B5-35996D4B841E}"/>
              </a:ext>
            </a:extLst>
          </p:cNvPr>
          <p:cNvSpPr>
            <a:spLocks noGrp="1"/>
          </p:cNvSpPr>
          <p:nvPr>
            <p:ph type="dt" sz="half" idx="10"/>
          </p:nvPr>
        </p:nvSpPr>
        <p:spPr/>
        <p:txBody>
          <a:bodyPr/>
          <a:lstStyle>
            <a:lvl1pPr>
              <a:defRPr i="1"/>
            </a:lvl1pPr>
          </a:lstStyle>
          <a:p>
            <a:pPr>
              <a:defRPr/>
            </a:pPr>
            <a:fld id="{EA329DA8-BAC7-4F9B-8EFE-E2C4D45ABF7F}" type="datetime1">
              <a:rPr lang="fr-FR" smtClean="0"/>
              <a:t>20/09/2025</a:t>
            </a:fld>
            <a:endParaRPr lang="en-GB"/>
          </a:p>
        </p:txBody>
      </p:sp>
      <p:sp>
        <p:nvSpPr>
          <p:cNvPr id="5" name="Footer Placeholder 4">
            <a:extLst>
              <a:ext uri="{FF2B5EF4-FFF2-40B4-BE49-F238E27FC236}">
                <a16:creationId xmlns:a16="http://schemas.microsoft.com/office/drawing/2014/main" id="{F74016DB-D5B1-4BA3-9EB6-CC41B05BBFF3}"/>
              </a:ext>
            </a:extLst>
          </p:cNvPr>
          <p:cNvSpPr>
            <a:spLocks noGrp="1"/>
          </p:cNvSpPr>
          <p:nvPr>
            <p:ph type="ftr" sz="quarter" idx="11"/>
          </p:nvPr>
        </p:nvSpPr>
        <p:spPr/>
        <p:txBody>
          <a:bodyPr/>
          <a:lstStyle>
            <a:lvl1pPr>
              <a:defRPr i="1"/>
            </a:lvl1pPr>
          </a:lstStyle>
          <a:p>
            <a:pPr>
              <a:defRPr/>
            </a:pPr>
            <a:r>
              <a:rPr lang="en-GB"/>
              <a:t>GREE 2025</a:t>
            </a:r>
          </a:p>
        </p:txBody>
      </p:sp>
      <p:sp>
        <p:nvSpPr>
          <p:cNvPr id="6" name="Slide Number Placeholder 5">
            <a:extLst>
              <a:ext uri="{FF2B5EF4-FFF2-40B4-BE49-F238E27FC236}">
                <a16:creationId xmlns:a16="http://schemas.microsoft.com/office/drawing/2014/main" id="{4F3DBD47-BFE9-4079-B8BA-7706BF144AF3}"/>
              </a:ext>
            </a:extLst>
          </p:cNvPr>
          <p:cNvSpPr>
            <a:spLocks noGrp="1"/>
          </p:cNvSpPr>
          <p:nvPr>
            <p:ph type="sldNum" sz="quarter" idx="12"/>
          </p:nvPr>
        </p:nvSpPr>
        <p:spPr/>
        <p:txBody>
          <a:bodyPr/>
          <a:lstStyle>
            <a:lvl1pPr>
              <a:defRPr i="1"/>
            </a:lvl1pPr>
          </a:lstStyle>
          <a:p>
            <a:pPr>
              <a:defRPr/>
            </a:pPr>
            <a:fld id="{7ED018BD-8D7D-4B38-9FCC-1D226F978FDE}" type="slidenum">
              <a:rPr lang="en-GB" altLang="it-IT"/>
              <a:pPr>
                <a:defRPr/>
              </a:pPr>
              <a:t>‹N°›</a:t>
            </a:fld>
            <a:endParaRPr lang="en-GB" altLang="it-IT"/>
          </a:p>
        </p:txBody>
      </p:sp>
    </p:spTree>
    <p:extLst>
      <p:ext uri="{BB962C8B-B14F-4D97-AF65-F5344CB8AC3E}">
        <p14:creationId xmlns:p14="http://schemas.microsoft.com/office/powerpoint/2010/main" val="47864834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4267C1F-BA42-4563-B41C-195F1077C023}"/>
              </a:ext>
            </a:extLst>
          </p:cNvPr>
          <p:cNvSpPr>
            <a:spLocks noGrp="1"/>
          </p:cNvSpPr>
          <p:nvPr>
            <p:ph type="dt" sz="half" idx="10"/>
          </p:nvPr>
        </p:nvSpPr>
        <p:spPr/>
        <p:txBody>
          <a:bodyPr/>
          <a:lstStyle>
            <a:lvl1pPr>
              <a:defRPr i="1"/>
            </a:lvl1pPr>
          </a:lstStyle>
          <a:p>
            <a:pPr>
              <a:defRPr/>
            </a:pPr>
            <a:fld id="{8924F424-91A5-47D3-8F3B-DC88A15D6B5B}" type="datetime1">
              <a:rPr lang="fr-FR" smtClean="0"/>
              <a:t>20/09/2025</a:t>
            </a:fld>
            <a:endParaRPr lang="en-GB"/>
          </a:p>
        </p:txBody>
      </p:sp>
      <p:sp>
        <p:nvSpPr>
          <p:cNvPr id="5" name="Footer Placeholder 4">
            <a:extLst>
              <a:ext uri="{FF2B5EF4-FFF2-40B4-BE49-F238E27FC236}">
                <a16:creationId xmlns:a16="http://schemas.microsoft.com/office/drawing/2014/main" id="{0399B1AC-27A0-4595-9DF9-6023BECAB54A}"/>
              </a:ext>
            </a:extLst>
          </p:cNvPr>
          <p:cNvSpPr>
            <a:spLocks noGrp="1"/>
          </p:cNvSpPr>
          <p:nvPr>
            <p:ph type="ftr" sz="quarter" idx="11"/>
          </p:nvPr>
        </p:nvSpPr>
        <p:spPr/>
        <p:txBody>
          <a:bodyPr/>
          <a:lstStyle>
            <a:lvl1pPr>
              <a:defRPr i="1"/>
            </a:lvl1pPr>
          </a:lstStyle>
          <a:p>
            <a:pPr>
              <a:defRPr/>
            </a:pPr>
            <a:r>
              <a:rPr lang="en-GB"/>
              <a:t>GREE 2025</a:t>
            </a:r>
          </a:p>
        </p:txBody>
      </p:sp>
      <p:sp>
        <p:nvSpPr>
          <p:cNvPr id="6" name="Slide Number Placeholder 5">
            <a:extLst>
              <a:ext uri="{FF2B5EF4-FFF2-40B4-BE49-F238E27FC236}">
                <a16:creationId xmlns:a16="http://schemas.microsoft.com/office/drawing/2014/main" id="{CFFC8F5A-F02E-4362-917B-5AB4B1CD31CD}"/>
              </a:ext>
            </a:extLst>
          </p:cNvPr>
          <p:cNvSpPr>
            <a:spLocks noGrp="1"/>
          </p:cNvSpPr>
          <p:nvPr>
            <p:ph type="sldNum" sz="quarter" idx="12"/>
          </p:nvPr>
        </p:nvSpPr>
        <p:spPr/>
        <p:txBody>
          <a:bodyPr/>
          <a:lstStyle>
            <a:lvl1pPr>
              <a:defRPr i="1"/>
            </a:lvl1pPr>
          </a:lstStyle>
          <a:p>
            <a:pPr>
              <a:defRPr/>
            </a:pPr>
            <a:fld id="{240F92B8-B934-455B-B0C0-F53B0B9EAF9B}" type="slidenum">
              <a:rPr lang="en-GB" altLang="it-IT"/>
              <a:pPr>
                <a:defRPr/>
              </a:pPr>
              <a:t>‹N°›</a:t>
            </a:fld>
            <a:endParaRPr lang="en-GB" altLang="it-IT"/>
          </a:p>
        </p:txBody>
      </p:sp>
    </p:spTree>
    <p:extLst>
      <p:ext uri="{BB962C8B-B14F-4D97-AF65-F5344CB8AC3E}">
        <p14:creationId xmlns:p14="http://schemas.microsoft.com/office/powerpoint/2010/main" val="203013889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Content (one column)">
    <p:spTree>
      <p:nvGrpSpPr>
        <p:cNvPr id="1" name=""/>
        <p:cNvGrpSpPr/>
        <p:nvPr/>
      </p:nvGrpSpPr>
      <p:grpSpPr>
        <a:xfrm>
          <a:off x="0" y="0"/>
          <a:ext cx="0" cy="0"/>
          <a:chOff x="0" y="0"/>
          <a:chExt cx="0" cy="0"/>
        </a:xfrm>
      </p:grpSpPr>
      <p:sp>
        <p:nvSpPr>
          <p:cNvPr id="2" name="Title 1"/>
          <p:cNvSpPr>
            <a:spLocks noGrp="1"/>
          </p:cNvSpPr>
          <p:nvPr>
            <p:ph type="title"/>
          </p:nvPr>
        </p:nvSpPr>
        <p:spPr>
          <a:xfrm>
            <a:off x="457200" y="773061"/>
            <a:ext cx="8229600" cy="507556"/>
          </a:xfrm>
        </p:spPr>
        <p:txBody>
          <a:bodyPr/>
          <a:lstStyle>
            <a:lvl1pPr>
              <a:defRPr sz="3200" b="0" baseline="0"/>
            </a:lvl1pPr>
          </a:lstStyle>
          <a:p>
            <a:r>
              <a:rPr lang="en-GB"/>
              <a:t>Click to edit Master title style</a:t>
            </a:r>
            <a:endParaRPr lang="en-US"/>
          </a:p>
        </p:txBody>
      </p:sp>
      <p:sp>
        <p:nvSpPr>
          <p:cNvPr id="3" name="Content Placeholder 2"/>
          <p:cNvSpPr>
            <a:spLocks noGrp="1"/>
          </p:cNvSpPr>
          <p:nvPr>
            <p:ph idx="1"/>
          </p:nvPr>
        </p:nvSpPr>
        <p:spPr>
          <a:xfrm>
            <a:off x="457200" y="1686841"/>
            <a:ext cx="8229600" cy="4144323"/>
          </a:xfrm>
        </p:spPr>
        <p:txBody>
          <a:bodyPr/>
          <a:lstStyle>
            <a:lvl1pPr>
              <a:buClr>
                <a:schemeClr val="tx1"/>
              </a:buClr>
              <a:defRPr sz="2000">
                <a:solidFill>
                  <a:schemeClr val="tx1"/>
                </a:solidFill>
              </a:defRPr>
            </a:lvl1pPr>
            <a:lvl2pPr>
              <a:buClr>
                <a:schemeClr val="tx1"/>
              </a:buClr>
              <a:defRPr sz="2000">
                <a:solidFill>
                  <a:schemeClr val="tx1"/>
                </a:solidFill>
              </a:defRPr>
            </a:lvl2pPr>
            <a:lvl3pPr>
              <a:buClr>
                <a:schemeClr val="tx1"/>
              </a:buClr>
              <a:defRPr sz="1400">
                <a:solidFill>
                  <a:schemeClr val="tx1"/>
                </a:solidFill>
              </a:defRPr>
            </a:lvl3pPr>
            <a:lvl4pPr>
              <a:buClr>
                <a:schemeClr val="tx1"/>
              </a:buClr>
              <a:defRPr sz="1400"/>
            </a:lvl4pPr>
            <a:lvl5pPr>
              <a:buClr>
                <a:schemeClr val="tx1"/>
              </a:buClr>
              <a:defRPr sz="1400">
                <a:latin typeface="+mn-lt"/>
              </a:defRPr>
            </a:lvl5pPr>
            <a:lvl6pPr marL="2285943" indent="0">
              <a:buNone/>
              <a:defRPr sz="1400" baseline="0">
                <a:latin typeface="+mn-lt"/>
              </a:defRPr>
            </a:lvl6pPr>
            <a:lvl7pPr>
              <a:defRPr/>
            </a:lvl7pPr>
            <a:lvl8pPr>
              <a:defRPr/>
            </a:lvl8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0287585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87375" y="619125"/>
            <a:ext cx="7967664" cy="865188"/>
          </a:xfrm>
        </p:spPr>
        <p:txBody>
          <a:bodyPr/>
          <a:lstStyle>
            <a:lvl1pPr>
              <a:defRPr baseline="0"/>
            </a:lvl1pPr>
          </a:lstStyle>
          <a:p>
            <a:r>
              <a:rPr lang="en-GB" dirty="0"/>
              <a:t>Click to add title</a:t>
            </a:r>
          </a:p>
        </p:txBody>
      </p:sp>
      <p:sp>
        <p:nvSpPr>
          <p:cNvPr id="3" name="Pladsholder til indhold 2"/>
          <p:cNvSpPr>
            <a:spLocks noGrp="1"/>
          </p:cNvSpPr>
          <p:nvPr>
            <p:ph idx="1" hasCustomPrompt="1"/>
          </p:nvPr>
        </p:nvSpPr>
        <p:spPr>
          <a:xfrm>
            <a:off x="587377" y="1635125"/>
            <a:ext cx="7967663" cy="4668178"/>
          </a:xfrm>
        </p:spPr>
        <p:txBody>
          <a:bodyPr vert="horz" lIns="0" tIns="0" rIns="0" bIns="0" rtlCol="0">
            <a:noAutofit/>
          </a:bodyPr>
          <a:lstStyle>
            <a:lvl1pPr>
              <a:defRPr lang="da-DK" baseline="0" dirty="0" smtClean="0"/>
            </a:lvl1pPr>
            <a:lvl2pPr>
              <a:defRPr lang="da-DK" dirty="0" smtClean="0"/>
            </a:lvl2pPr>
            <a:lvl3pPr>
              <a:defRPr lang="da-DK" dirty="0" smtClean="0"/>
            </a:lvl3pPr>
            <a:lvl4pPr>
              <a:defRPr lang="da-DK" dirty="0" smtClean="0"/>
            </a:lvl4pPr>
            <a:lvl5pPr>
              <a:defRPr lang="da-DK" dirty="0"/>
            </a:lvl5pPr>
          </a:lstStyle>
          <a:p>
            <a:pPr lvl="0"/>
            <a:r>
              <a:rPr lang="en-GB" dirty="0"/>
              <a:t>Click to add text</a:t>
            </a:r>
          </a:p>
          <a:p>
            <a:pPr lvl="1"/>
            <a:r>
              <a:rPr lang="en-GB" dirty="0"/>
              <a:t>2</a:t>
            </a:r>
          </a:p>
          <a:p>
            <a:pPr lvl="2"/>
            <a:r>
              <a:rPr lang="en-GB" dirty="0"/>
              <a:t>3</a:t>
            </a:r>
          </a:p>
        </p:txBody>
      </p:sp>
      <p:sp>
        <p:nvSpPr>
          <p:cNvPr id="4" name="Pladsholder til dato 3"/>
          <p:cNvSpPr>
            <a:spLocks noGrp="1"/>
          </p:cNvSpPr>
          <p:nvPr>
            <p:ph type="dt" sz="half" idx="10"/>
          </p:nvPr>
        </p:nvSpPr>
        <p:spPr/>
        <p:txBody>
          <a:bodyPr/>
          <a:lstStyle/>
          <a:p>
            <a:fld id="{12684929-FABD-4523-BC3E-FDC77D0F4DCF}" type="datetime1">
              <a:rPr lang="fr-FR" smtClean="0"/>
              <a:t>20/09/2025</a:t>
            </a:fld>
            <a:endParaRPr lang="en-GB" dirty="0"/>
          </a:p>
        </p:txBody>
      </p:sp>
      <p:sp>
        <p:nvSpPr>
          <p:cNvPr id="5" name="Pladsholder til sidefod 4"/>
          <p:cNvSpPr>
            <a:spLocks noGrp="1"/>
          </p:cNvSpPr>
          <p:nvPr>
            <p:ph type="ftr" sz="quarter" idx="11"/>
          </p:nvPr>
        </p:nvSpPr>
        <p:spPr/>
        <p:txBody>
          <a:bodyPr/>
          <a:lstStyle/>
          <a:p>
            <a:r>
              <a:rPr lang="en-GB"/>
              <a:t>IAM-PUE-2023</a:t>
            </a:r>
            <a:endParaRPr lang="en-GB" dirty="0"/>
          </a:p>
        </p:txBody>
      </p:sp>
      <p:sp>
        <p:nvSpPr>
          <p:cNvPr id="6" name="Pladsholder til slidenummer 5"/>
          <p:cNvSpPr>
            <a:spLocks noGrp="1"/>
          </p:cNvSpPr>
          <p:nvPr>
            <p:ph type="sldNum" sz="quarter" idx="12"/>
          </p:nvPr>
        </p:nvSpPr>
        <p:spPr/>
        <p:txBody>
          <a:bodyPr/>
          <a:lstStyle/>
          <a:p>
            <a:fld id="{091A926C-488A-4E3E-9C21-57CAA120E114}" type="slidenum">
              <a:rPr lang="en-GB" smtClean="0"/>
              <a:t>‹N°›</a:t>
            </a:fld>
            <a:endParaRPr lang="en-GB" dirty="0"/>
          </a:p>
        </p:txBody>
      </p:sp>
    </p:spTree>
    <p:extLst>
      <p:ext uri="{BB962C8B-B14F-4D97-AF65-F5344CB8AC3E}">
        <p14:creationId xmlns:p14="http://schemas.microsoft.com/office/powerpoint/2010/main" val="402698734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13D4E73-08F8-4909-BF7F-D75ECCDEEE8B}"/>
              </a:ext>
            </a:extLst>
          </p:cNvPr>
          <p:cNvSpPr>
            <a:spLocks noGrp="1"/>
          </p:cNvSpPr>
          <p:nvPr>
            <p:ph type="dt" sz="half" idx="10"/>
          </p:nvPr>
        </p:nvSpPr>
        <p:spPr/>
        <p:txBody>
          <a:bodyPr/>
          <a:lstStyle>
            <a:lvl1pPr>
              <a:defRPr i="1"/>
            </a:lvl1pPr>
          </a:lstStyle>
          <a:p>
            <a:pPr>
              <a:defRPr/>
            </a:pPr>
            <a:fld id="{0E3F5B17-B61E-4E2A-9414-E547DA83D99F}" type="datetime1">
              <a:rPr lang="fr-FR" smtClean="0"/>
              <a:t>20/09/2025</a:t>
            </a:fld>
            <a:endParaRPr lang="en-GB"/>
          </a:p>
        </p:txBody>
      </p:sp>
      <p:sp>
        <p:nvSpPr>
          <p:cNvPr id="5" name="Footer Placeholder 4">
            <a:extLst>
              <a:ext uri="{FF2B5EF4-FFF2-40B4-BE49-F238E27FC236}">
                <a16:creationId xmlns:a16="http://schemas.microsoft.com/office/drawing/2014/main" id="{C5FE26FE-6985-49B6-B7E6-0FEB918AC1D7}"/>
              </a:ext>
            </a:extLst>
          </p:cNvPr>
          <p:cNvSpPr>
            <a:spLocks noGrp="1"/>
          </p:cNvSpPr>
          <p:nvPr>
            <p:ph type="ftr" sz="quarter" idx="11"/>
          </p:nvPr>
        </p:nvSpPr>
        <p:spPr/>
        <p:txBody>
          <a:bodyPr/>
          <a:lstStyle>
            <a:lvl1pPr>
              <a:defRPr i="1"/>
            </a:lvl1pPr>
          </a:lstStyle>
          <a:p>
            <a:pPr>
              <a:defRPr/>
            </a:pPr>
            <a:r>
              <a:rPr lang="en-GB"/>
              <a:t>GREE 2025</a:t>
            </a:r>
          </a:p>
        </p:txBody>
      </p:sp>
      <p:sp>
        <p:nvSpPr>
          <p:cNvPr id="6" name="Slide Number Placeholder 5">
            <a:extLst>
              <a:ext uri="{FF2B5EF4-FFF2-40B4-BE49-F238E27FC236}">
                <a16:creationId xmlns:a16="http://schemas.microsoft.com/office/drawing/2014/main" id="{93DD5350-CCC3-45B8-850E-8CC6A6C08DF2}"/>
              </a:ext>
            </a:extLst>
          </p:cNvPr>
          <p:cNvSpPr>
            <a:spLocks noGrp="1"/>
          </p:cNvSpPr>
          <p:nvPr>
            <p:ph type="sldNum" sz="quarter" idx="12"/>
          </p:nvPr>
        </p:nvSpPr>
        <p:spPr/>
        <p:txBody>
          <a:bodyPr/>
          <a:lstStyle>
            <a:lvl1pPr>
              <a:defRPr i="1"/>
            </a:lvl1pPr>
          </a:lstStyle>
          <a:p>
            <a:pPr>
              <a:defRPr/>
            </a:pPr>
            <a:fld id="{638E3045-99E6-40A1-B3D3-6785C9B03B61}" type="slidenum">
              <a:rPr lang="en-GB" altLang="it-IT"/>
              <a:pPr>
                <a:defRPr/>
              </a:pPr>
              <a:t>‹N°›</a:t>
            </a:fld>
            <a:endParaRPr lang="en-GB" altLang="it-IT"/>
          </a:p>
        </p:txBody>
      </p:sp>
    </p:spTree>
    <p:extLst>
      <p:ext uri="{BB962C8B-B14F-4D97-AF65-F5344CB8AC3E}">
        <p14:creationId xmlns:p14="http://schemas.microsoft.com/office/powerpoint/2010/main" val="325848647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50F65BA-1EC2-410F-937B-5CE216406B74}"/>
              </a:ext>
            </a:extLst>
          </p:cNvPr>
          <p:cNvSpPr>
            <a:spLocks noGrp="1"/>
          </p:cNvSpPr>
          <p:nvPr>
            <p:ph type="dt" sz="half" idx="10"/>
          </p:nvPr>
        </p:nvSpPr>
        <p:spPr/>
        <p:txBody>
          <a:bodyPr/>
          <a:lstStyle>
            <a:lvl1pPr>
              <a:defRPr i="1"/>
            </a:lvl1pPr>
          </a:lstStyle>
          <a:p>
            <a:pPr>
              <a:defRPr/>
            </a:pPr>
            <a:fld id="{E55980B1-EAB1-4A78-A3F6-9E0637DB3086}" type="datetime1">
              <a:rPr lang="fr-FR" smtClean="0"/>
              <a:t>20/09/2025</a:t>
            </a:fld>
            <a:endParaRPr lang="en-GB"/>
          </a:p>
        </p:txBody>
      </p:sp>
      <p:sp>
        <p:nvSpPr>
          <p:cNvPr id="5" name="Footer Placeholder 4">
            <a:extLst>
              <a:ext uri="{FF2B5EF4-FFF2-40B4-BE49-F238E27FC236}">
                <a16:creationId xmlns:a16="http://schemas.microsoft.com/office/drawing/2014/main" id="{296D1ADA-E62A-491A-BD2C-8ED16A9D6225}"/>
              </a:ext>
            </a:extLst>
          </p:cNvPr>
          <p:cNvSpPr>
            <a:spLocks noGrp="1"/>
          </p:cNvSpPr>
          <p:nvPr>
            <p:ph type="ftr" sz="quarter" idx="11"/>
          </p:nvPr>
        </p:nvSpPr>
        <p:spPr/>
        <p:txBody>
          <a:bodyPr/>
          <a:lstStyle>
            <a:lvl1pPr>
              <a:defRPr i="1"/>
            </a:lvl1pPr>
          </a:lstStyle>
          <a:p>
            <a:pPr>
              <a:defRPr/>
            </a:pPr>
            <a:r>
              <a:rPr lang="en-GB"/>
              <a:t>GREE 2025</a:t>
            </a:r>
          </a:p>
        </p:txBody>
      </p:sp>
      <p:sp>
        <p:nvSpPr>
          <p:cNvPr id="6" name="Slide Number Placeholder 5">
            <a:extLst>
              <a:ext uri="{FF2B5EF4-FFF2-40B4-BE49-F238E27FC236}">
                <a16:creationId xmlns:a16="http://schemas.microsoft.com/office/drawing/2014/main" id="{A87A104B-F9BB-4402-B2AC-CA8283EBF162}"/>
              </a:ext>
            </a:extLst>
          </p:cNvPr>
          <p:cNvSpPr>
            <a:spLocks noGrp="1"/>
          </p:cNvSpPr>
          <p:nvPr>
            <p:ph type="sldNum" sz="quarter" idx="12"/>
          </p:nvPr>
        </p:nvSpPr>
        <p:spPr/>
        <p:txBody>
          <a:bodyPr/>
          <a:lstStyle>
            <a:lvl1pPr>
              <a:defRPr i="1"/>
            </a:lvl1pPr>
          </a:lstStyle>
          <a:p>
            <a:pPr>
              <a:defRPr/>
            </a:pPr>
            <a:fld id="{24C2F492-CABB-40D9-A343-F74B10087DBD}" type="slidenum">
              <a:rPr lang="en-GB" altLang="it-IT"/>
              <a:pPr>
                <a:defRPr/>
              </a:pPr>
              <a:t>‹N°›</a:t>
            </a:fld>
            <a:endParaRPr lang="en-GB" altLang="it-IT"/>
          </a:p>
        </p:txBody>
      </p:sp>
    </p:spTree>
    <p:extLst>
      <p:ext uri="{BB962C8B-B14F-4D97-AF65-F5344CB8AC3E}">
        <p14:creationId xmlns:p14="http://schemas.microsoft.com/office/powerpoint/2010/main" val="348994331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67E34E7-166C-4CC9-BA6D-BD9904C28E47}"/>
              </a:ext>
            </a:extLst>
          </p:cNvPr>
          <p:cNvSpPr>
            <a:spLocks noGrp="1"/>
          </p:cNvSpPr>
          <p:nvPr>
            <p:ph type="dt" sz="half" idx="10"/>
          </p:nvPr>
        </p:nvSpPr>
        <p:spPr/>
        <p:txBody>
          <a:bodyPr/>
          <a:lstStyle>
            <a:lvl1pPr>
              <a:defRPr i="1"/>
            </a:lvl1pPr>
          </a:lstStyle>
          <a:p>
            <a:pPr>
              <a:defRPr/>
            </a:pPr>
            <a:fld id="{C5541EC7-3F18-4A9D-8497-99B6E0BF9327}" type="datetime1">
              <a:rPr lang="fr-FR" smtClean="0"/>
              <a:t>20/09/2025</a:t>
            </a:fld>
            <a:endParaRPr lang="en-GB"/>
          </a:p>
        </p:txBody>
      </p:sp>
      <p:sp>
        <p:nvSpPr>
          <p:cNvPr id="5" name="Footer Placeholder 4">
            <a:extLst>
              <a:ext uri="{FF2B5EF4-FFF2-40B4-BE49-F238E27FC236}">
                <a16:creationId xmlns:a16="http://schemas.microsoft.com/office/drawing/2014/main" id="{EF37D397-5B51-4F3F-A8BB-E350458CB0A2}"/>
              </a:ext>
            </a:extLst>
          </p:cNvPr>
          <p:cNvSpPr>
            <a:spLocks noGrp="1"/>
          </p:cNvSpPr>
          <p:nvPr>
            <p:ph type="ftr" sz="quarter" idx="11"/>
          </p:nvPr>
        </p:nvSpPr>
        <p:spPr/>
        <p:txBody>
          <a:bodyPr/>
          <a:lstStyle>
            <a:lvl1pPr>
              <a:defRPr i="1"/>
            </a:lvl1pPr>
          </a:lstStyle>
          <a:p>
            <a:pPr>
              <a:defRPr/>
            </a:pPr>
            <a:r>
              <a:rPr lang="en-GB"/>
              <a:t>GREE 2025</a:t>
            </a:r>
          </a:p>
        </p:txBody>
      </p:sp>
      <p:sp>
        <p:nvSpPr>
          <p:cNvPr id="6" name="Slide Number Placeholder 5">
            <a:extLst>
              <a:ext uri="{FF2B5EF4-FFF2-40B4-BE49-F238E27FC236}">
                <a16:creationId xmlns:a16="http://schemas.microsoft.com/office/drawing/2014/main" id="{1B579132-48BB-4348-A031-8ABEEFECB3C9}"/>
              </a:ext>
            </a:extLst>
          </p:cNvPr>
          <p:cNvSpPr>
            <a:spLocks noGrp="1"/>
          </p:cNvSpPr>
          <p:nvPr>
            <p:ph type="sldNum" sz="quarter" idx="12"/>
          </p:nvPr>
        </p:nvSpPr>
        <p:spPr/>
        <p:txBody>
          <a:bodyPr/>
          <a:lstStyle>
            <a:lvl1pPr>
              <a:defRPr i="1"/>
            </a:lvl1pPr>
          </a:lstStyle>
          <a:p>
            <a:pPr>
              <a:defRPr/>
            </a:pPr>
            <a:fld id="{0116AC7E-427A-4C8F-B480-965ABD0A4135}" type="slidenum">
              <a:rPr lang="en-GB" altLang="it-IT"/>
              <a:pPr>
                <a:defRPr/>
              </a:pPr>
              <a:t>‹N°›</a:t>
            </a:fld>
            <a:endParaRPr lang="en-GB" altLang="it-IT"/>
          </a:p>
        </p:txBody>
      </p:sp>
    </p:spTree>
    <p:extLst>
      <p:ext uri="{BB962C8B-B14F-4D97-AF65-F5344CB8AC3E}">
        <p14:creationId xmlns:p14="http://schemas.microsoft.com/office/powerpoint/2010/main" val="329977733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3AC480EE-8A36-4432-BFFC-068C95F7372D}"/>
              </a:ext>
            </a:extLst>
          </p:cNvPr>
          <p:cNvSpPr>
            <a:spLocks noGrp="1"/>
          </p:cNvSpPr>
          <p:nvPr>
            <p:ph type="dt" sz="half" idx="10"/>
          </p:nvPr>
        </p:nvSpPr>
        <p:spPr/>
        <p:txBody>
          <a:bodyPr/>
          <a:lstStyle>
            <a:lvl1pPr>
              <a:defRPr i="1"/>
            </a:lvl1pPr>
          </a:lstStyle>
          <a:p>
            <a:pPr>
              <a:defRPr/>
            </a:pPr>
            <a:fld id="{581B00C9-FEEA-4D86-A731-1D76F3537488}" type="datetime1">
              <a:rPr lang="fr-FR" smtClean="0"/>
              <a:t>20/09/2025</a:t>
            </a:fld>
            <a:endParaRPr lang="en-GB"/>
          </a:p>
        </p:txBody>
      </p:sp>
      <p:sp>
        <p:nvSpPr>
          <p:cNvPr id="6" name="Footer Placeholder 4">
            <a:extLst>
              <a:ext uri="{FF2B5EF4-FFF2-40B4-BE49-F238E27FC236}">
                <a16:creationId xmlns:a16="http://schemas.microsoft.com/office/drawing/2014/main" id="{92F112E3-05D0-4F0C-9A6D-A6E8D4541A23}"/>
              </a:ext>
            </a:extLst>
          </p:cNvPr>
          <p:cNvSpPr>
            <a:spLocks noGrp="1"/>
          </p:cNvSpPr>
          <p:nvPr>
            <p:ph type="ftr" sz="quarter" idx="11"/>
          </p:nvPr>
        </p:nvSpPr>
        <p:spPr/>
        <p:txBody>
          <a:bodyPr/>
          <a:lstStyle>
            <a:lvl1pPr>
              <a:defRPr i="1"/>
            </a:lvl1pPr>
          </a:lstStyle>
          <a:p>
            <a:pPr>
              <a:defRPr/>
            </a:pPr>
            <a:r>
              <a:rPr lang="en-GB"/>
              <a:t>GREE 2025</a:t>
            </a:r>
          </a:p>
        </p:txBody>
      </p:sp>
      <p:sp>
        <p:nvSpPr>
          <p:cNvPr id="7" name="Slide Number Placeholder 5">
            <a:extLst>
              <a:ext uri="{FF2B5EF4-FFF2-40B4-BE49-F238E27FC236}">
                <a16:creationId xmlns:a16="http://schemas.microsoft.com/office/drawing/2014/main" id="{0727FD13-0EB4-42BF-B012-352868ADF4EF}"/>
              </a:ext>
            </a:extLst>
          </p:cNvPr>
          <p:cNvSpPr>
            <a:spLocks noGrp="1"/>
          </p:cNvSpPr>
          <p:nvPr>
            <p:ph type="sldNum" sz="quarter" idx="12"/>
          </p:nvPr>
        </p:nvSpPr>
        <p:spPr/>
        <p:txBody>
          <a:bodyPr/>
          <a:lstStyle>
            <a:lvl1pPr>
              <a:defRPr i="1"/>
            </a:lvl1pPr>
          </a:lstStyle>
          <a:p>
            <a:pPr>
              <a:defRPr/>
            </a:pPr>
            <a:fld id="{22670B01-1AF6-4E63-ABC4-9953BE65317E}" type="slidenum">
              <a:rPr lang="en-GB" altLang="it-IT"/>
              <a:pPr>
                <a:defRPr/>
              </a:pPr>
              <a:t>‹N°›</a:t>
            </a:fld>
            <a:endParaRPr lang="en-GB" altLang="it-IT"/>
          </a:p>
        </p:txBody>
      </p:sp>
    </p:spTree>
    <p:extLst>
      <p:ext uri="{BB962C8B-B14F-4D97-AF65-F5344CB8AC3E}">
        <p14:creationId xmlns:p14="http://schemas.microsoft.com/office/powerpoint/2010/main" val="193531604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3FE01BA1-0FA3-4FEC-B0A1-8183922928F2}"/>
              </a:ext>
            </a:extLst>
          </p:cNvPr>
          <p:cNvSpPr>
            <a:spLocks noGrp="1"/>
          </p:cNvSpPr>
          <p:nvPr>
            <p:ph type="dt" sz="half" idx="10"/>
          </p:nvPr>
        </p:nvSpPr>
        <p:spPr/>
        <p:txBody>
          <a:bodyPr/>
          <a:lstStyle>
            <a:lvl1pPr>
              <a:defRPr i="1"/>
            </a:lvl1pPr>
          </a:lstStyle>
          <a:p>
            <a:pPr>
              <a:defRPr/>
            </a:pPr>
            <a:fld id="{0D27CFCB-E5BF-4DBC-AD9B-FCC56AF04B47}" type="datetime1">
              <a:rPr lang="fr-FR" smtClean="0"/>
              <a:t>20/09/2025</a:t>
            </a:fld>
            <a:endParaRPr lang="en-GB"/>
          </a:p>
        </p:txBody>
      </p:sp>
      <p:sp>
        <p:nvSpPr>
          <p:cNvPr id="8" name="Footer Placeholder 4">
            <a:extLst>
              <a:ext uri="{FF2B5EF4-FFF2-40B4-BE49-F238E27FC236}">
                <a16:creationId xmlns:a16="http://schemas.microsoft.com/office/drawing/2014/main" id="{C52447DA-DA97-41B7-9980-6D5C346844D0}"/>
              </a:ext>
            </a:extLst>
          </p:cNvPr>
          <p:cNvSpPr>
            <a:spLocks noGrp="1"/>
          </p:cNvSpPr>
          <p:nvPr>
            <p:ph type="ftr" sz="quarter" idx="11"/>
          </p:nvPr>
        </p:nvSpPr>
        <p:spPr/>
        <p:txBody>
          <a:bodyPr/>
          <a:lstStyle>
            <a:lvl1pPr>
              <a:defRPr i="1"/>
            </a:lvl1pPr>
          </a:lstStyle>
          <a:p>
            <a:pPr>
              <a:defRPr/>
            </a:pPr>
            <a:r>
              <a:rPr lang="en-GB"/>
              <a:t>GREE 2025</a:t>
            </a:r>
          </a:p>
        </p:txBody>
      </p:sp>
      <p:sp>
        <p:nvSpPr>
          <p:cNvPr id="9" name="Slide Number Placeholder 5">
            <a:extLst>
              <a:ext uri="{FF2B5EF4-FFF2-40B4-BE49-F238E27FC236}">
                <a16:creationId xmlns:a16="http://schemas.microsoft.com/office/drawing/2014/main" id="{9F44625F-66C3-44ED-8104-53A4BC1F59D2}"/>
              </a:ext>
            </a:extLst>
          </p:cNvPr>
          <p:cNvSpPr>
            <a:spLocks noGrp="1"/>
          </p:cNvSpPr>
          <p:nvPr>
            <p:ph type="sldNum" sz="quarter" idx="12"/>
          </p:nvPr>
        </p:nvSpPr>
        <p:spPr/>
        <p:txBody>
          <a:bodyPr/>
          <a:lstStyle>
            <a:lvl1pPr>
              <a:defRPr i="1"/>
            </a:lvl1pPr>
          </a:lstStyle>
          <a:p>
            <a:pPr>
              <a:defRPr/>
            </a:pPr>
            <a:fld id="{8C00700D-718A-4CB3-BFD5-E2BBB9AD0586}" type="slidenum">
              <a:rPr lang="en-GB" altLang="it-IT"/>
              <a:pPr>
                <a:defRPr/>
              </a:pPr>
              <a:t>‹N°›</a:t>
            </a:fld>
            <a:endParaRPr lang="en-GB" altLang="it-IT"/>
          </a:p>
        </p:txBody>
      </p:sp>
    </p:spTree>
    <p:extLst>
      <p:ext uri="{BB962C8B-B14F-4D97-AF65-F5344CB8AC3E}">
        <p14:creationId xmlns:p14="http://schemas.microsoft.com/office/powerpoint/2010/main" val="85226352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42189273-9217-466F-AF21-0D53770DA4E8}"/>
              </a:ext>
            </a:extLst>
          </p:cNvPr>
          <p:cNvSpPr>
            <a:spLocks noGrp="1"/>
          </p:cNvSpPr>
          <p:nvPr>
            <p:ph type="dt" sz="half" idx="10"/>
          </p:nvPr>
        </p:nvSpPr>
        <p:spPr/>
        <p:txBody>
          <a:bodyPr/>
          <a:lstStyle>
            <a:lvl1pPr>
              <a:defRPr i="1"/>
            </a:lvl1pPr>
          </a:lstStyle>
          <a:p>
            <a:pPr>
              <a:defRPr/>
            </a:pPr>
            <a:fld id="{3145BB3C-D585-4D07-BA84-C1BF6C90DF35}" type="datetime1">
              <a:rPr lang="fr-FR" smtClean="0"/>
              <a:t>20/09/2025</a:t>
            </a:fld>
            <a:endParaRPr lang="en-GB"/>
          </a:p>
        </p:txBody>
      </p:sp>
      <p:sp>
        <p:nvSpPr>
          <p:cNvPr id="4" name="Footer Placeholder 4">
            <a:extLst>
              <a:ext uri="{FF2B5EF4-FFF2-40B4-BE49-F238E27FC236}">
                <a16:creationId xmlns:a16="http://schemas.microsoft.com/office/drawing/2014/main" id="{3B8AB320-7B80-448C-84F2-AA09D84BF29D}"/>
              </a:ext>
            </a:extLst>
          </p:cNvPr>
          <p:cNvSpPr>
            <a:spLocks noGrp="1"/>
          </p:cNvSpPr>
          <p:nvPr>
            <p:ph type="ftr" sz="quarter" idx="11"/>
          </p:nvPr>
        </p:nvSpPr>
        <p:spPr/>
        <p:txBody>
          <a:bodyPr/>
          <a:lstStyle>
            <a:lvl1pPr>
              <a:defRPr i="1"/>
            </a:lvl1pPr>
          </a:lstStyle>
          <a:p>
            <a:pPr>
              <a:defRPr/>
            </a:pPr>
            <a:r>
              <a:rPr lang="en-GB"/>
              <a:t>GREE 2025</a:t>
            </a:r>
          </a:p>
        </p:txBody>
      </p:sp>
      <p:sp>
        <p:nvSpPr>
          <p:cNvPr id="5" name="Slide Number Placeholder 5">
            <a:extLst>
              <a:ext uri="{FF2B5EF4-FFF2-40B4-BE49-F238E27FC236}">
                <a16:creationId xmlns:a16="http://schemas.microsoft.com/office/drawing/2014/main" id="{9A01C659-BE9D-4505-B019-450A44C9BA86}"/>
              </a:ext>
            </a:extLst>
          </p:cNvPr>
          <p:cNvSpPr>
            <a:spLocks noGrp="1"/>
          </p:cNvSpPr>
          <p:nvPr>
            <p:ph type="sldNum" sz="quarter" idx="12"/>
          </p:nvPr>
        </p:nvSpPr>
        <p:spPr/>
        <p:txBody>
          <a:bodyPr/>
          <a:lstStyle>
            <a:lvl1pPr>
              <a:defRPr i="1"/>
            </a:lvl1pPr>
          </a:lstStyle>
          <a:p>
            <a:pPr>
              <a:defRPr/>
            </a:pPr>
            <a:fld id="{A0E96274-4A0A-404D-94B0-BEE41C9E1803}" type="slidenum">
              <a:rPr lang="en-GB" altLang="it-IT"/>
              <a:pPr>
                <a:defRPr/>
              </a:pPr>
              <a:t>‹N°›</a:t>
            </a:fld>
            <a:endParaRPr lang="en-GB" altLang="it-IT"/>
          </a:p>
        </p:txBody>
      </p:sp>
    </p:spTree>
    <p:extLst>
      <p:ext uri="{BB962C8B-B14F-4D97-AF65-F5344CB8AC3E}">
        <p14:creationId xmlns:p14="http://schemas.microsoft.com/office/powerpoint/2010/main" val="370187110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F040B006-B8AB-4FDE-988C-3BBB6DC6B519}"/>
              </a:ext>
            </a:extLst>
          </p:cNvPr>
          <p:cNvSpPr>
            <a:spLocks noGrp="1"/>
          </p:cNvSpPr>
          <p:nvPr>
            <p:ph type="dt" sz="half" idx="10"/>
          </p:nvPr>
        </p:nvSpPr>
        <p:spPr/>
        <p:txBody>
          <a:bodyPr/>
          <a:lstStyle>
            <a:lvl1pPr>
              <a:defRPr i="1"/>
            </a:lvl1pPr>
          </a:lstStyle>
          <a:p>
            <a:pPr>
              <a:defRPr/>
            </a:pPr>
            <a:fld id="{62F5F4E1-3D79-47E9-95D1-91A57B0CD240}" type="datetime1">
              <a:rPr lang="fr-FR" smtClean="0"/>
              <a:t>20/09/2025</a:t>
            </a:fld>
            <a:endParaRPr lang="en-GB"/>
          </a:p>
        </p:txBody>
      </p:sp>
      <p:sp>
        <p:nvSpPr>
          <p:cNvPr id="3" name="Footer Placeholder 4">
            <a:extLst>
              <a:ext uri="{FF2B5EF4-FFF2-40B4-BE49-F238E27FC236}">
                <a16:creationId xmlns:a16="http://schemas.microsoft.com/office/drawing/2014/main" id="{CC352F44-BFD8-4056-9733-BF55E2852616}"/>
              </a:ext>
            </a:extLst>
          </p:cNvPr>
          <p:cNvSpPr>
            <a:spLocks noGrp="1"/>
          </p:cNvSpPr>
          <p:nvPr>
            <p:ph type="ftr" sz="quarter" idx="11"/>
          </p:nvPr>
        </p:nvSpPr>
        <p:spPr/>
        <p:txBody>
          <a:bodyPr/>
          <a:lstStyle>
            <a:lvl1pPr>
              <a:defRPr i="1"/>
            </a:lvl1pPr>
          </a:lstStyle>
          <a:p>
            <a:pPr>
              <a:defRPr/>
            </a:pPr>
            <a:r>
              <a:rPr lang="en-GB"/>
              <a:t>GREE 2025</a:t>
            </a:r>
          </a:p>
        </p:txBody>
      </p:sp>
      <p:sp>
        <p:nvSpPr>
          <p:cNvPr id="4" name="Slide Number Placeholder 5">
            <a:extLst>
              <a:ext uri="{FF2B5EF4-FFF2-40B4-BE49-F238E27FC236}">
                <a16:creationId xmlns:a16="http://schemas.microsoft.com/office/drawing/2014/main" id="{864908B5-3E35-4800-90F5-BE74BC6261A5}"/>
              </a:ext>
            </a:extLst>
          </p:cNvPr>
          <p:cNvSpPr>
            <a:spLocks noGrp="1"/>
          </p:cNvSpPr>
          <p:nvPr>
            <p:ph type="sldNum" sz="quarter" idx="12"/>
          </p:nvPr>
        </p:nvSpPr>
        <p:spPr/>
        <p:txBody>
          <a:bodyPr/>
          <a:lstStyle>
            <a:lvl1pPr>
              <a:defRPr i="1"/>
            </a:lvl1pPr>
          </a:lstStyle>
          <a:p>
            <a:pPr>
              <a:defRPr/>
            </a:pPr>
            <a:fld id="{9248443D-8DDC-4E82-9123-E812072E0484}" type="slidenum">
              <a:rPr lang="en-GB" altLang="it-IT"/>
              <a:pPr>
                <a:defRPr/>
              </a:pPr>
              <a:t>‹N°›</a:t>
            </a:fld>
            <a:endParaRPr lang="en-GB" altLang="it-IT"/>
          </a:p>
        </p:txBody>
      </p:sp>
    </p:spTree>
    <p:extLst>
      <p:ext uri="{BB962C8B-B14F-4D97-AF65-F5344CB8AC3E}">
        <p14:creationId xmlns:p14="http://schemas.microsoft.com/office/powerpoint/2010/main" val="285485281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endParaRPr lang="en-GB"/>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a:extLst>
              <a:ext uri="{FF2B5EF4-FFF2-40B4-BE49-F238E27FC236}">
                <a16:creationId xmlns:a16="http://schemas.microsoft.com/office/drawing/2014/main" id="{A3E5CEFC-063F-447A-9638-10767F4E5289}"/>
              </a:ext>
            </a:extLst>
          </p:cNvPr>
          <p:cNvSpPr>
            <a:spLocks noGrp="1"/>
          </p:cNvSpPr>
          <p:nvPr>
            <p:ph type="dt" sz="half" idx="10"/>
          </p:nvPr>
        </p:nvSpPr>
        <p:spPr/>
        <p:txBody>
          <a:bodyPr/>
          <a:lstStyle>
            <a:lvl1pPr>
              <a:defRPr i="1"/>
            </a:lvl1pPr>
          </a:lstStyle>
          <a:p>
            <a:pPr>
              <a:defRPr/>
            </a:pPr>
            <a:fld id="{91579B54-9BFA-47D2-8FE9-98B16BDB8104}" type="datetime1">
              <a:rPr lang="fr-FR" smtClean="0"/>
              <a:t>20/09/2025</a:t>
            </a:fld>
            <a:endParaRPr lang="en-GB"/>
          </a:p>
        </p:txBody>
      </p:sp>
      <p:sp>
        <p:nvSpPr>
          <p:cNvPr id="6" name="Footer Placeholder 4">
            <a:extLst>
              <a:ext uri="{FF2B5EF4-FFF2-40B4-BE49-F238E27FC236}">
                <a16:creationId xmlns:a16="http://schemas.microsoft.com/office/drawing/2014/main" id="{A8DD2FDE-7410-4D3F-90E4-31890309BA4A}"/>
              </a:ext>
            </a:extLst>
          </p:cNvPr>
          <p:cNvSpPr>
            <a:spLocks noGrp="1"/>
          </p:cNvSpPr>
          <p:nvPr>
            <p:ph type="ftr" sz="quarter" idx="11"/>
          </p:nvPr>
        </p:nvSpPr>
        <p:spPr/>
        <p:txBody>
          <a:bodyPr/>
          <a:lstStyle>
            <a:lvl1pPr>
              <a:defRPr i="1"/>
            </a:lvl1pPr>
          </a:lstStyle>
          <a:p>
            <a:pPr>
              <a:defRPr/>
            </a:pPr>
            <a:r>
              <a:rPr lang="en-GB"/>
              <a:t>GREE 2025</a:t>
            </a:r>
          </a:p>
        </p:txBody>
      </p:sp>
      <p:sp>
        <p:nvSpPr>
          <p:cNvPr id="7" name="Slide Number Placeholder 5">
            <a:extLst>
              <a:ext uri="{FF2B5EF4-FFF2-40B4-BE49-F238E27FC236}">
                <a16:creationId xmlns:a16="http://schemas.microsoft.com/office/drawing/2014/main" id="{A25CD43A-337A-426C-ACBA-467E0740662D}"/>
              </a:ext>
            </a:extLst>
          </p:cNvPr>
          <p:cNvSpPr>
            <a:spLocks noGrp="1"/>
          </p:cNvSpPr>
          <p:nvPr>
            <p:ph type="sldNum" sz="quarter" idx="12"/>
          </p:nvPr>
        </p:nvSpPr>
        <p:spPr/>
        <p:txBody>
          <a:bodyPr/>
          <a:lstStyle>
            <a:lvl1pPr>
              <a:defRPr i="1"/>
            </a:lvl1pPr>
          </a:lstStyle>
          <a:p>
            <a:pPr>
              <a:defRPr/>
            </a:pPr>
            <a:fld id="{42AECE44-6FA8-429C-8184-593F8EAB0FF9}" type="slidenum">
              <a:rPr lang="en-GB" altLang="it-IT"/>
              <a:pPr>
                <a:defRPr/>
              </a:pPr>
              <a:t>‹N°›</a:t>
            </a:fld>
            <a:endParaRPr lang="en-GB" altLang="it-IT"/>
          </a:p>
        </p:txBody>
      </p:sp>
    </p:spTree>
    <p:extLst>
      <p:ext uri="{BB962C8B-B14F-4D97-AF65-F5344CB8AC3E}">
        <p14:creationId xmlns:p14="http://schemas.microsoft.com/office/powerpoint/2010/main" val="345078783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a:extLst>
              <a:ext uri="{FF2B5EF4-FFF2-40B4-BE49-F238E27FC236}">
                <a16:creationId xmlns:a16="http://schemas.microsoft.com/office/drawing/2014/main" id="{81429BFD-48AB-41B9-9E17-068F8C1F4B88}"/>
              </a:ext>
            </a:extLst>
          </p:cNvPr>
          <p:cNvSpPr>
            <a:spLocks noGrp="1"/>
          </p:cNvSpPr>
          <p:nvPr>
            <p:ph type="dt" sz="half" idx="10"/>
          </p:nvPr>
        </p:nvSpPr>
        <p:spPr/>
        <p:txBody>
          <a:bodyPr/>
          <a:lstStyle>
            <a:lvl1pPr>
              <a:defRPr i="1"/>
            </a:lvl1pPr>
          </a:lstStyle>
          <a:p>
            <a:pPr>
              <a:defRPr/>
            </a:pPr>
            <a:fld id="{F4917D8F-7C83-4B08-A9D9-5AA29DBEA132}" type="datetime1">
              <a:rPr lang="fr-FR" smtClean="0"/>
              <a:t>20/09/2025</a:t>
            </a:fld>
            <a:endParaRPr lang="en-GB"/>
          </a:p>
        </p:txBody>
      </p:sp>
      <p:sp>
        <p:nvSpPr>
          <p:cNvPr id="6" name="Footer Placeholder 4">
            <a:extLst>
              <a:ext uri="{FF2B5EF4-FFF2-40B4-BE49-F238E27FC236}">
                <a16:creationId xmlns:a16="http://schemas.microsoft.com/office/drawing/2014/main" id="{72283C6C-B067-4A37-B235-3EE988C39955}"/>
              </a:ext>
            </a:extLst>
          </p:cNvPr>
          <p:cNvSpPr>
            <a:spLocks noGrp="1"/>
          </p:cNvSpPr>
          <p:nvPr>
            <p:ph type="ftr" sz="quarter" idx="11"/>
          </p:nvPr>
        </p:nvSpPr>
        <p:spPr/>
        <p:txBody>
          <a:bodyPr/>
          <a:lstStyle>
            <a:lvl1pPr>
              <a:defRPr i="1"/>
            </a:lvl1pPr>
          </a:lstStyle>
          <a:p>
            <a:pPr>
              <a:defRPr/>
            </a:pPr>
            <a:r>
              <a:rPr lang="en-GB"/>
              <a:t>GREE 2025</a:t>
            </a:r>
          </a:p>
        </p:txBody>
      </p:sp>
      <p:sp>
        <p:nvSpPr>
          <p:cNvPr id="7" name="Slide Number Placeholder 5">
            <a:extLst>
              <a:ext uri="{FF2B5EF4-FFF2-40B4-BE49-F238E27FC236}">
                <a16:creationId xmlns:a16="http://schemas.microsoft.com/office/drawing/2014/main" id="{B0C25374-9C7A-496C-98E1-371D0C04A925}"/>
              </a:ext>
            </a:extLst>
          </p:cNvPr>
          <p:cNvSpPr>
            <a:spLocks noGrp="1"/>
          </p:cNvSpPr>
          <p:nvPr>
            <p:ph type="sldNum" sz="quarter" idx="12"/>
          </p:nvPr>
        </p:nvSpPr>
        <p:spPr/>
        <p:txBody>
          <a:bodyPr/>
          <a:lstStyle>
            <a:lvl1pPr>
              <a:defRPr i="1"/>
            </a:lvl1pPr>
          </a:lstStyle>
          <a:p>
            <a:pPr>
              <a:defRPr/>
            </a:pPr>
            <a:fld id="{219AE72A-0447-4CDC-92CF-AE88CA1DABF9}" type="slidenum">
              <a:rPr lang="en-GB" altLang="it-IT"/>
              <a:pPr>
                <a:defRPr/>
              </a:pPr>
              <a:t>‹N°›</a:t>
            </a:fld>
            <a:endParaRPr lang="en-GB" altLang="it-IT"/>
          </a:p>
        </p:txBody>
      </p:sp>
    </p:spTree>
    <p:extLst>
      <p:ext uri="{BB962C8B-B14F-4D97-AF65-F5344CB8AC3E}">
        <p14:creationId xmlns:p14="http://schemas.microsoft.com/office/powerpoint/2010/main" val="139770083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14ADEBB-7DD8-46A7-8DCC-598C612ED0F2}"/>
              </a:ext>
            </a:extLst>
          </p:cNvPr>
          <p:cNvSpPr>
            <a:spLocks noGrp="1"/>
          </p:cNvSpPr>
          <p:nvPr>
            <p:ph type="dt" sz="half" idx="10"/>
          </p:nvPr>
        </p:nvSpPr>
        <p:spPr/>
        <p:txBody>
          <a:bodyPr/>
          <a:lstStyle>
            <a:lvl1pPr>
              <a:defRPr i="1"/>
            </a:lvl1pPr>
          </a:lstStyle>
          <a:p>
            <a:pPr>
              <a:defRPr/>
            </a:pPr>
            <a:fld id="{C656168B-68B1-41B9-B1A0-65515E906346}" type="datetime1">
              <a:rPr lang="fr-FR" smtClean="0"/>
              <a:t>20/09/2025</a:t>
            </a:fld>
            <a:endParaRPr lang="en-GB"/>
          </a:p>
        </p:txBody>
      </p:sp>
      <p:sp>
        <p:nvSpPr>
          <p:cNvPr id="5" name="Footer Placeholder 4">
            <a:extLst>
              <a:ext uri="{FF2B5EF4-FFF2-40B4-BE49-F238E27FC236}">
                <a16:creationId xmlns:a16="http://schemas.microsoft.com/office/drawing/2014/main" id="{06584529-E94F-432A-9EFE-0A061D6452C5}"/>
              </a:ext>
            </a:extLst>
          </p:cNvPr>
          <p:cNvSpPr>
            <a:spLocks noGrp="1"/>
          </p:cNvSpPr>
          <p:nvPr>
            <p:ph type="ftr" sz="quarter" idx="11"/>
          </p:nvPr>
        </p:nvSpPr>
        <p:spPr/>
        <p:txBody>
          <a:bodyPr/>
          <a:lstStyle>
            <a:lvl1pPr>
              <a:defRPr i="1"/>
            </a:lvl1pPr>
          </a:lstStyle>
          <a:p>
            <a:pPr>
              <a:defRPr/>
            </a:pPr>
            <a:r>
              <a:rPr lang="en-GB"/>
              <a:t>GREE 2025</a:t>
            </a:r>
          </a:p>
        </p:txBody>
      </p:sp>
      <p:sp>
        <p:nvSpPr>
          <p:cNvPr id="6" name="Slide Number Placeholder 5">
            <a:extLst>
              <a:ext uri="{FF2B5EF4-FFF2-40B4-BE49-F238E27FC236}">
                <a16:creationId xmlns:a16="http://schemas.microsoft.com/office/drawing/2014/main" id="{2AA9F96C-CAB1-4BA9-9C56-D46E32EABB27}"/>
              </a:ext>
            </a:extLst>
          </p:cNvPr>
          <p:cNvSpPr>
            <a:spLocks noGrp="1"/>
          </p:cNvSpPr>
          <p:nvPr>
            <p:ph type="sldNum" sz="quarter" idx="12"/>
          </p:nvPr>
        </p:nvSpPr>
        <p:spPr/>
        <p:txBody>
          <a:bodyPr/>
          <a:lstStyle>
            <a:lvl1pPr>
              <a:defRPr i="1"/>
            </a:lvl1pPr>
          </a:lstStyle>
          <a:p>
            <a:pPr>
              <a:defRPr/>
            </a:pPr>
            <a:fld id="{DB37CE4F-30DE-41B4-8157-3C0C9D254659}" type="slidenum">
              <a:rPr lang="en-GB" altLang="it-IT"/>
              <a:pPr>
                <a:defRPr/>
              </a:pPr>
              <a:t>‹N°›</a:t>
            </a:fld>
            <a:endParaRPr lang="en-GB" altLang="it-IT"/>
          </a:p>
        </p:txBody>
      </p:sp>
    </p:spTree>
    <p:extLst>
      <p:ext uri="{BB962C8B-B14F-4D97-AF65-F5344CB8AC3E}">
        <p14:creationId xmlns:p14="http://schemas.microsoft.com/office/powerpoint/2010/main" val="22059561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1_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5DF25F-E8F8-4CFB-B796-1B93E3276859}"/>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E6A9DC96-AF05-44AD-B6BF-D356E9ACE643}"/>
              </a:ext>
            </a:extLst>
          </p:cNvPr>
          <p:cNvSpPr>
            <a:spLocks noGrp="1"/>
          </p:cNvSpPr>
          <p:nvPr>
            <p:ph type="dt" sz="half" idx="10"/>
          </p:nvPr>
        </p:nvSpPr>
        <p:spPr/>
        <p:txBody>
          <a:bodyPr/>
          <a:lstStyle/>
          <a:p>
            <a:fld id="{E703CAF7-F635-4B9E-B368-E23896E9505C}" type="datetime1">
              <a:rPr lang="fr-FR" smtClean="0"/>
              <a:t>20/09/2025</a:t>
            </a:fld>
            <a:endParaRPr lang="fr-FR"/>
          </a:p>
        </p:txBody>
      </p:sp>
      <p:sp>
        <p:nvSpPr>
          <p:cNvPr id="4" name="Espace réservé du pied de page 3">
            <a:extLst>
              <a:ext uri="{FF2B5EF4-FFF2-40B4-BE49-F238E27FC236}">
                <a16:creationId xmlns:a16="http://schemas.microsoft.com/office/drawing/2014/main" id="{48C242A1-B83D-445B-96B9-F31FB32B1E61}"/>
              </a:ext>
            </a:extLst>
          </p:cNvPr>
          <p:cNvSpPr>
            <a:spLocks noGrp="1"/>
          </p:cNvSpPr>
          <p:nvPr>
            <p:ph type="ftr" sz="quarter" idx="11"/>
          </p:nvPr>
        </p:nvSpPr>
        <p:spPr/>
        <p:txBody>
          <a:bodyPr/>
          <a:lstStyle/>
          <a:p>
            <a:r>
              <a:rPr lang="fr-FR"/>
              <a:t>IAM-PUE-2023</a:t>
            </a:r>
          </a:p>
        </p:txBody>
      </p:sp>
      <p:sp>
        <p:nvSpPr>
          <p:cNvPr id="5" name="Espace réservé du numéro de diapositive 4">
            <a:extLst>
              <a:ext uri="{FF2B5EF4-FFF2-40B4-BE49-F238E27FC236}">
                <a16:creationId xmlns:a16="http://schemas.microsoft.com/office/drawing/2014/main" id="{D92D3165-5072-4CC9-941F-67FEB4C61E97}"/>
              </a:ext>
            </a:extLst>
          </p:cNvPr>
          <p:cNvSpPr>
            <a:spLocks noGrp="1"/>
          </p:cNvSpPr>
          <p:nvPr>
            <p:ph type="sldNum" sz="quarter" idx="12"/>
          </p:nvPr>
        </p:nvSpPr>
        <p:spPr/>
        <p:txBody>
          <a:bodyPr/>
          <a:lstStyle/>
          <a:p>
            <a:fld id="{FE46E5C7-13A7-424F-9A49-4D12D62DC9B9}" type="slidenum">
              <a:rPr lang="fr-FR" smtClean="0"/>
              <a:pPr/>
              <a:t>‹N°›</a:t>
            </a:fld>
            <a:endParaRPr lang="fr-FR"/>
          </a:p>
        </p:txBody>
      </p:sp>
    </p:spTree>
    <p:extLst>
      <p:ext uri="{BB962C8B-B14F-4D97-AF65-F5344CB8AC3E}">
        <p14:creationId xmlns:p14="http://schemas.microsoft.com/office/powerpoint/2010/main" val="58660452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47850BF-ED76-4C93-AD53-E926367D6DED}"/>
              </a:ext>
            </a:extLst>
          </p:cNvPr>
          <p:cNvSpPr>
            <a:spLocks noGrp="1"/>
          </p:cNvSpPr>
          <p:nvPr>
            <p:ph type="dt" sz="half" idx="10"/>
          </p:nvPr>
        </p:nvSpPr>
        <p:spPr/>
        <p:txBody>
          <a:bodyPr/>
          <a:lstStyle>
            <a:lvl1pPr>
              <a:defRPr i="1"/>
            </a:lvl1pPr>
          </a:lstStyle>
          <a:p>
            <a:pPr>
              <a:defRPr/>
            </a:pPr>
            <a:fld id="{7622B48C-06E1-44A3-B195-AD8C88CFCBF9}" type="datetime1">
              <a:rPr lang="fr-FR" smtClean="0"/>
              <a:t>20/09/2025</a:t>
            </a:fld>
            <a:endParaRPr lang="en-GB"/>
          </a:p>
        </p:txBody>
      </p:sp>
      <p:sp>
        <p:nvSpPr>
          <p:cNvPr id="5" name="Footer Placeholder 4">
            <a:extLst>
              <a:ext uri="{FF2B5EF4-FFF2-40B4-BE49-F238E27FC236}">
                <a16:creationId xmlns:a16="http://schemas.microsoft.com/office/drawing/2014/main" id="{F4BF102D-8040-4C78-8591-5E60E4EB6579}"/>
              </a:ext>
            </a:extLst>
          </p:cNvPr>
          <p:cNvSpPr>
            <a:spLocks noGrp="1"/>
          </p:cNvSpPr>
          <p:nvPr>
            <p:ph type="ftr" sz="quarter" idx="11"/>
          </p:nvPr>
        </p:nvSpPr>
        <p:spPr/>
        <p:txBody>
          <a:bodyPr/>
          <a:lstStyle>
            <a:lvl1pPr>
              <a:defRPr i="1"/>
            </a:lvl1pPr>
          </a:lstStyle>
          <a:p>
            <a:pPr>
              <a:defRPr/>
            </a:pPr>
            <a:r>
              <a:rPr lang="en-GB"/>
              <a:t>GREE 2025</a:t>
            </a:r>
          </a:p>
        </p:txBody>
      </p:sp>
      <p:sp>
        <p:nvSpPr>
          <p:cNvPr id="6" name="Slide Number Placeholder 5">
            <a:extLst>
              <a:ext uri="{FF2B5EF4-FFF2-40B4-BE49-F238E27FC236}">
                <a16:creationId xmlns:a16="http://schemas.microsoft.com/office/drawing/2014/main" id="{50A92264-6707-4868-92BC-45C2A661882C}"/>
              </a:ext>
            </a:extLst>
          </p:cNvPr>
          <p:cNvSpPr>
            <a:spLocks noGrp="1"/>
          </p:cNvSpPr>
          <p:nvPr>
            <p:ph type="sldNum" sz="quarter" idx="12"/>
          </p:nvPr>
        </p:nvSpPr>
        <p:spPr/>
        <p:txBody>
          <a:bodyPr/>
          <a:lstStyle>
            <a:lvl1pPr>
              <a:defRPr i="1"/>
            </a:lvl1pPr>
          </a:lstStyle>
          <a:p>
            <a:pPr>
              <a:defRPr/>
            </a:pPr>
            <a:fld id="{9F799E48-170F-47ED-9776-E8522B62EE42}" type="slidenum">
              <a:rPr lang="en-GB" altLang="it-IT"/>
              <a:pPr>
                <a:defRPr/>
              </a:pPr>
              <a:t>‹N°›</a:t>
            </a:fld>
            <a:endParaRPr lang="en-GB" altLang="it-IT"/>
          </a:p>
        </p:txBody>
      </p:sp>
    </p:spTree>
    <p:extLst>
      <p:ext uri="{BB962C8B-B14F-4D97-AF65-F5344CB8AC3E}">
        <p14:creationId xmlns:p14="http://schemas.microsoft.com/office/powerpoint/2010/main" val="172949499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4500"/>
            </a:lvl1pPr>
          </a:lstStyle>
          <a:p>
            <a:r>
              <a:rPr lang="it-IT"/>
              <a:t>Fare clic per modificare lo stile del titolo dello schema</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CA210FB8-807E-4695-89EA-5D41A03FA8DD}"/>
              </a:ext>
            </a:extLst>
          </p:cNvPr>
          <p:cNvSpPr>
            <a:spLocks noGrp="1"/>
          </p:cNvSpPr>
          <p:nvPr>
            <p:ph type="dt" sz="half" idx="10"/>
          </p:nvPr>
        </p:nvSpPr>
        <p:spPr/>
        <p:txBody>
          <a:bodyPr/>
          <a:lstStyle>
            <a:lvl1pPr>
              <a:defRPr/>
            </a:lvl1pPr>
          </a:lstStyle>
          <a:p>
            <a:pPr>
              <a:defRPr/>
            </a:pPr>
            <a:fld id="{35D1AE64-FC3D-42F1-9F20-887EABABE27F}" type="datetime1">
              <a:rPr lang="fr-FR" smtClean="0"/>
              <a:t>20/09/2025</a:t>
            </a:fld>
            <a:endParaRPr lang="it-IT"/>
          </a:p>
        </p:txBody>
      </p:sp>
      <p:sp>
        <p:nvSpPr>
          <p:cNvPr id="5" name="Segnaposto piè di pagina 4">
            <a:extLst>
              <a:ext uri="{FF2B5EF4-FFF2-40B4-BE49-F238E27FC236}">
                <a16:creationId xmlns:a16="http://schemas.microsoft.com/office/drawing/2014/main" id="{9309C88A-B17D-4AA7-B29A-690DED03B923}"/>
              </a:ext>
            </a:extLst>
          </p:cNvPr>
          <p:cNvSpPr>
            <a:spLocks noGrp="1"/>
          </p:cNvSpPr>
          <p:nvPr>
            <p:ph type="ftr" sz="quarter" idx="11"/>
          </p:nvPr>
        </p:nvSpPr>
        <p:spPr/>
        <p:txBody>
          <a:bodyPr/>
          <a:lstStyle>
            <a:lvl1pPr>
              <a:defRPr/>
            </a:lvl1pPr>
          </a:lstStyle>
          <a:p>
            <a:pPr>
              <a:defRPr/>
            </a:pPr>
            <a:r>
              <a:rPr lang="it-IT"/>
              <a:t>GREE 2025</a:t>
            </a:r>
          </a:p>
        </p:txBody>
      </p:sp>
      <p:sp>
        <p:nvSpPr>
          <p:cNvPr id="6" name="Segnaposto numero diapositiva 5">
            <a:extLst>
              <a:ext uri="{FF2B5EF4-FFF2-40B4-BE49-F238E27FC236}">
                <a16:creationId xmlns:a16="http://schemas.microsoft.com/office/drawing/2014/main" id="{12D9A2AC-6FBE-46E5-B904-C74735AFD56D}"/>
              </a:ext>
            </a:extLst>
          </p:cNvPr>
          <p:cNvSpPr>
            <a:spLocks noGrp="1"/>
          </p:cNvSpPr>
          <p:nvPr>
            <p:ph type="sldNum" sz="quarter" idx="12"/>
          </p:nvPr>
        </p:nvSpPr>
        <p:spPr/>
        <p:txBody>
          <a:bodyPr/>
          <a:lstStyle>
            <a:lvl1pPr>
              <a:defRPr/>
            </a:lvl1pPr>
          </a:lstStyle>
          <a:p>
            <a:pPr>
              <a:defRPr/>
            </a:pPr>
            <a:fld id="{5325D139-67EE-4C50-9E6A-2AA84141E002}" type="slidenum">
              <a:rPr lang="it-IT"/>
              <a:pPr>
                <a:defRPr/>
              </a:pPr>
              <a:t>‹N°›</a:t>
            </a:fld>
            <a:endParaRPr lang="it-IT"/>
          </a:p>
        </p:txBody>
      </p:sp>
    </p:spTree>
    <p:extLst>
      <p:ext uri="{BB962C8B-B14F-4D97-AF65-F5344CB8AC3E}">
        <p14:creationId xmlns:p14="http://schemas.microsoft.com/office/powerpoint/2010/main" val="892872515"/>
      </p:ext>
    </p:extLst>
  </p:cSld>
  <p:clrMapOvr>
    <a:masterClrMapping/>
  </p:clrMapOvr>
  <p:transition spd="med">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EC3F89D-D9E1-4591-96C5-2FBEADAC525E}"/>
              </a:ext>
            </a:extLst>
          </p:cNvPr>
          <p:cNvSpPr>
            <a:spLocks noGrp="1"/>
          </p:cNvSpPr>
          <p:nvPr>
            <p:ph type="dt" sz="half" idx="10"/>
          </p:nvPr>
        </p:nvSpPr>
        <p:spPr/>
        <p:txBody>
          <a:bodyPr/>
          <a:lstStyle>
            <a:lvl1pPr>
              <a:defRPr/>
            </a:lvl1pPr>
          </a:lstStyle>
          <a:p>
            <a:pPr>
              <a:defRPr/>
            </a:pPr>
            <a:fld id="{3B7716F6-BCF5-4326-A4FC-2253C65F9EDC}" type="datetime1">
              <a:rPr lang="fr-FR" smtClean="0"/>
              <a:t>20/09/2025</a:t>
            </a:fld>
            <a:endParaRPr lang="it-IT"/>
          </a:p>
        </p:txBody>
      </p:sp>
      <p:sp>
        <p:nvSpPr>
          <p:cNvPr id="5" name="Segnaposto piè di pagina 4">
            <a:extLst>
              <a:ext uri="{FF2B5EF4-FFF2-40B4-BE49-F238E27FC236}">
                <a16:creationId xmlns:a16="http://schemas.microsoft.com/office/drawing/2014/main" id="{F1DE564F-929A-4E5D-AB24-1EFFCBA84200}"/>
              </a:ext>
            </a:extLst>
          </p:cNvPr>
          <p:cNvSpPr>
            <a:spLocks noGrp="1"/>
          </p:cNvSpPr>
          <p:nvPr>
            <p:ph type="ftr" sz="quarter" idx="11"/>
          </p:nvPr>
        </p:nvSpPr>
        <p:spPr/>
        <p:txBody>
          <a:bodyPr/>
          <a:lstStyle>
            <a:lvl1pPr>
              <a:defRPr/>
            </a:lvl1pPr>
          </a:lstStyle>
          <a:p>
            <a:pPr>
              <a:defRPr/>
            </a:pPr>
            <a:r>
              <a:rPr lang="it-IT"/>
              <a:t>GREE 2025</a:t>
            </a:r>
          </a:p>
        </p:txBody>
      </p:sp>
      <p:sp>
        <p:nvSpPr>
          <p:cNvPr id="6" name="Segnaposto numero diapositiva 5">
            <a:extLst>
              <a:ext uri="{FF2B5EF4-FFF2-40B4-BE49-F238E27FC236}">
                <a16:creationId xmlns:a16="http://schemas.microsoft.com/office/drawing/2014/main" id="{A22848E2-0B6F-4D97-8E2A-789E0A01AF9B}"/>
              </a:ext>
            </a:extLst>
          </p:cNvPr>
          <p:cNvSpPr>
            <a:spLocks noGrp="1"/>
          </p:cNvSpPr>
          <p:nvPr>
            <p:ph type="sldNum" sz="quarter" idx="12"/>
          </p:nvPr>
        </p:nvSpPr>
        <p:spPr/>
        <p:txBody>
          <a:bodyPr/>
          <a:lstStyle>
            <a:lvl1pPr>
              <a:defRPr/>
            </a:lvl1pPr>
          </a:lstStyle>
          <a:p>
            <a:pPr>
              <a:defRPr/>
            </a:pPr>
            <a:fld id="{F3546181-137F-4B69-A7B3-83CA164BC810}" type="slidenum">
              <a:rPr lang="it-IT"/>
              <a:pPr>
                <a:defRPr/>
              </a:pPr>
              <a:t>‹N°›</a:t>
            </a:fld>
            <a:endParaRPr lang="it-IT"/>
          </a:p>
        </p:txBody>
      </p:sp>
    </p:spTree>
    <p:extLst>
      <p:ext uri="{BB962C8B-B14F-4D97-AF65-F5344CB8AC3E}">
        <p14:creationId xmlns:p14="http://schemas.microsoft.com/office/powerpoint/2010/main" val="1879416329"/>
      </p:ext>
    </p:extLst>
  </p:cSld>
  <p:clrMapOvr>
    <a:masterClrMapping/>
  </p:clrMapOvr>
  <p:transition spd="med">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9"/>
            <a:ext cx="7886700" cy="2852737"/>
          </a:xfrm>
        </p:spPr>
        <p:txBody>
          <a:bodyPr anchor="b"/>
          <a:lstStyle>
            <a:lvl1pPr>
              <a:defRPr sz="4500"/>
            </a:lvl1pPr>
          </a:lstStyle>
          <a:p>
            <a:r>
              <a:rPr lang="it-IT"/>
              <a:t>Fare clic per modificare lo stile del titolo dello schema</a:t>
            </a:r>
          </a:p>
        </p:txBody>
      </p:sp>
      <p:sp>
        <p:nvSpPr>
          <p:cNvPr id="3" name="Segnaposto testo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AAD76B28-E392-47D4-9BF2-0DC32B8B9842}"/>
              </a:ext>
            </a:extLst>
          </p:cNvPr>
          <p:cNvSpPr>
            <a:spLocks noGrp="1"/>
          </p:cNvSpPr>
          <p:nvPr>
            <p:ph type="dt" sz="half" idx="10"/>
          </p:nvPr>
        </p:nvSpPr>
        <p:spPr/>
        <p:txBody>
          <a:bodyPr/>
          <a:lstStyle>
            <a:lvl1pPr>
              <a:defRPr/>
            </a:lvl1pPr>
          </a:lstStyle>
          <a:p>
            <a:pPr>
              <a:defRPr/>
            </a:pPr>
            <a:fld id="{C1448FC1-96D8-4CE4-B3D8-C3F35814508B}" type="datetime1">
              <a:rPr lang="fr-FR" smtClean="0"/>
              <a:t>20/09/2025</a:t>
            </a:fld>
            <a:endParaRPr lang="it-IT"/>
          </a:p>
        </p:txBody>
      </p:sp>
      <p:sp>
        <p:nvSpPr>
          <p:cNvPr id="5" name="Segnaposto piè di pagina 4">
            <a:extLst>
              <a:ext uri="{FF2B5EF4-FFF2-40B4-BE49-F238E27FC236}">
                <a16:creationId xmlns:a16="http://schemas.microsoft.com/office/drawing/2014/main" id="{D41BF466-9258-4CE3-8096-3B3F4696E87D}"/>
              </a:ext>
            </a:extLst>
          </p:cNvPr>
          <p:cNvSpPr>
            <a:spLocks noGrp="1"/>
          </p:cNvSpPr>
          <p:nvPr>
            <p:ph type="ftr" sz="quarter" idx="11"/>
          </p:nvPr>
        </p:nvSpPr>
        <p:spPr/>
        <p:txBody>
          <a:bodyPr/>
          <a:lstStyle>
            <a:lvl1pPr>
              <a:defRPr/>
            </a:lvl1pPr>
          </a:lstStyle>
          <a:p>
            <a:pPr>
              <a:defRPr/>
            </a:pPr>
            <a:r>
              <a:rPr lang="it-IT"/>
              <a:t>GREE 2025</a:t>
            </a:r>
          </a:p>
        </p:txBody>
      </p:sp>
      <p:sp>
        <p:nvSpPr>
          <p:cNvPr id="6" name="Segnaposto numero diapositiva 5">
            <a:extLst>
              <a:ext uri="{FF2B5EF4-FFF2-40B4-BE49-F238E27FC236}">
                <a16:creationId xmlns:a16="http://schemas.microsoft.com/office/drawing/2014/main" id="{AE4CD4CF-4586-4B99-8865-3762A84CA565}"/>
              </a:ext>
            </a:extLst>
          </p:cNvPr>
          <p:cNvSpPr>
            <a:spLocks noGrp="1"/>
          </p:cNvSpPr>
          <p:nvPr>
            <p:ph type="sldNum" sz="quarter" idx="12"/>
          </p:nvPr>
        </p:nvSpPr>
        <p:spPr/>
        <p:txBody>
          <a:bodyPr/>
          <a:lstStyle>
            <a:lvl1pPr>
              <a:defRPr/>
            </a:lvl1pPr>
          </a:lstStyle>
          <a:p>
            <a:pPr>
              <a:defRPr/>
            </a:pPr>
            <a:fld id="{A7968D63-4BB9-45C5-A245-9B0B6E96127E}" type="slidenum">
              <a:rPr lang="it-IT"/>
              <a:pPr>
                <a:defRPr/>
              </a:pPr>
              <a:t>‹N°›</a:t>
            </a:fld>
            <a:endParaRPr lang="it-IT"/>
          </a:p>
        </p:txBody>
      </p:sp>
    </p:spTree>
    <p:extLst>
      <p:ext uri="{BB962C8B-B14F-4D97-AF65-F5344CB8AC3E}">
        <p14:creationId xmlns:p14="http://schemas.microsoft.com/office/powerpoint/2010/main" val="3811676958"/>
      </p:ext>
    </p:extLst>
  </p:cSld>
  <p:clrMapOvr>
    <a:masterClrMapping/>
  </p:clrMapOvr>
  <p:transition spd="med">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contenuto 2"/>
          <p:cNvSpPr>
            <a:spLocks noGrp="1"/>
          </p:cNvSpPr>
          <p:nvPr>
            <p:ph sz="half" idx="1"/>
          </p:nvPr>
        </p:nvSpPr>
        <p:spPr>
          <a:xfrm>
            <a:off x="628650" y="1825625"/>
            <a:ext cx="38862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29150" y="1825625"/>
            <a:ext cx="38862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3">
            <a:extLst>
              <a:ext uri="{FF2B5EF4-FFF2-40B4-BE49-F238E27FC236}">
                <a16:creationId xmlns:a16="http://schemas.microsoft.com/office/drawing/2014/main" id="{CAC5F32C-088E-4747-AFC3-4E1FEDDBA5E4}"/>
              </a:ext>
            </a:extLst>
          </p:cNvPr>
          <p:cNvSpPr>
            <a:spLocks noGrp="1"/>
          </p:cNvSpPr>
          <p:nvPr>
            <p:ph type="dt" sz="half" idx="10"/>
          </p:nvPr>
        </p:nvSpPr>
        <p:spPr/>
        <p:txBody>
          <a:bodyPr/>
          <a:lstStyle>
            <a:lvl1pPr>
              <a:defRPr/>
            </a:lvl1pPr>
          </a:lstStyle>
          <a:p>
            <a:pPr>
              <a:defRPr/>
            </a:pPr>
            <a:fld id="{1359D49F-8EE8-4F82-98F7-31B169886143}" type="datetime1">
              <a:rPr lang="fr-FR" smtClean="0"/>
              <a:t>20/09/2025</a:t>
            </a:fld>
            <a:endParaRPr lang="it-IT"/>
          </a:p>
        </p:txBody>
      </p:sp>
      <p:sp>
        <p:nvSpPr>
          <p:cNvPr id="6" name="Segnaposto piè di pagina 4">
            <a:extLst>
              <a:ext uri="{FF2B5EF4-FFF2-40B4-BE49-F238E27FC236}">
                <a16:creationId xmlns:a16="http://schemas.microsoft.com/office/drawing/2014/main" id="{53A473A1-FEA7-4B35-B1E8-1DF82DE36DCA}"/>
              </a:ext>
            </a:extLst>
          </p:cNvPr>
          <p:cNvSpPr>
            <a:spLocks noGrp="1"/>
          </p:cNvSpPr>
          <p:nvPr>
            <p:ph type="ftr" sz="quarter" idx="11"/>
          </p:nvPr>
        </p:nvSpPr>
        <p:spPr/>
        <p:txBody>
          <a:bodyPr/>
          <a:lstStyle>
            <a:lvl1pPr>
              <a:defRPr/>
            </a:lvl1pPr>
          </a:lstStyle>
          <a:p>
            <a:pPr>
              <a:defRPr/>
            </a:pPr>
            <a:r>
              <a:rPr lang="it-IT"/>
              <a:t>GREE 2025</a:t>
            </a:r>
          </a:p>
        </p:txBody>
      </p:sp>
      <p:sp>
        <p:nvSpPr>
          <p:cNvPr id="7" name="Segnaposto numero diapositiva 5">
            <a:extLst>
              <a:ext uri="{FF2B5EF4-FFF2-40B4-BE49-F238E27FC236}">
                <a16:creationId xmlns:a16="http://schemas.microsoft.com/office/drawing/2014/main" id="{477B903E-B7DC-4650-973D-51DBFC0C5734}"/>
              </a:ext>
            </a:extLst>
          </p:cNvPr>
          <p:cNvSpPr>
            <a:spLocks noGrp="1"/>
          </p:cNvSpPr>
          <p:nvPr>
            <p:ph type="sldNum" sz="quarter" idx="12"/>
          </p:nvPr>
        </p:nvSpPr>
        <p:spPr/>
        <p:txBody>
          <a:bodyPr/>
          <a:lstStyle>
            <a:lvl1pPr>
              <a:defRPr/>
            </a:lvl1pPr>
          </a:lstStyle>
          <a:p>
            <a:pPr>
              <a:defRPr/>
            </a:pPr>
            <a:fld id="{74479ED3-7FE8-4E4C-8EAB-CE11F9F74084}" type="slidenum">
              <a:rPr lang="it-IT"/>
              <a:pPr>
                <a:defRPr/>
              </a:pPr>
              <a:t>‹N°›</a:t>
            </a:fld>
            <a:endParaRPr lang="it-IT"/>
          </a:p>
        </p:txBody>
      </p:sp>
    </p:spTree>
    <p:extLst>
      <p:ext uri="{BB962C8B-B14F-4D97-AF65-F5344CB8AC3E}">
        <p14:creationId xmlns:p14="http://schemas.microsoft.com/office/powerpoint/2010/main" val="1274406264"/>
      </p:ext>
    </p:extLst>
  </p:cSld>
  <p:clrMapOvr>
    <a:masterClrMapping/>
  </p:clrMapOvr>
  <p:transition spd="med">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29841" y="365126"/>
            <a:ext cx="7886700" cy="1325563"/>
          </a:xfrm>
        </p:spPr>
        <p:txBody>
          <a:bodyPr/>
          <a:lstStyle/>
          <a:p>
            <a:r>
              <a:rPr lang="it-IT"/>
              <a:t>Fare clic per modificare lo stile del titolo dello schema</a:t>
            </a:r>
          </a:p>
        </p:txBody>
      </p:sp>
      <p:sp>
        <p:nvSpPr>
          <p:cNvPr id="3" name="Segnaposto testo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a:t>Fare clic per modificare gli stili del testo dello schema</a:t>
            </a:r>
          </a:p>
        </p:txBody>
      </p:sp>
      <p:sp>
        <p:nvSpPr>
          <p:cNvPr id="4" name="Segnaposto contenuto 3"/>
          <p:cNvSpPr>
            <a:spLocks noGrp="1"/>
          </p:cNvSpPr>
          <p:nvPr>
            <p:ph sz="half" idx="2"/>
          </p:nvPr>
        </p:nvSpPr>
        <p:spPr>
          <a:xfrm>
            <a:off x="629842" y="2505075"/>
            <a:ext cx="3868340"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a:t>Fare clic per modificare gli stili del testo dello schema</a:t>
            </a:r>
          </a:p>
        </p:txBody>
      </p:sp>
      <p:sp>
        <p:nvSpPr>
          <p:cNvPr id="6" name="Segnaposto contenuto 5"/>
          <p:cNvSpPr>
            <a:spLocks noGrp="1"/>
          </p:cNvSpPr>
          <p:nvPr>
            <p:ph sz="quarter" idx="4"/>
          </p:nvPr>
        </p:nvSpPr>
        <p:spPr>
          <a:xfrm>
            <a:off x="4629150" y="2505075"/>
            <a:ext cx="3887391"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3">
            <a:extLst>
              <a:ext uri="{FF2B5EF4-FFF2-40B4-BE49-F238E27FC236}">
                <a16:creationId xmlns:a16="http://schemas.microsoft.com/office/drawing/2014/main" id="{CAE54E2A-5947-4E96-ABD3-11A54ED00B70}"/>
              </a:ext>
            </a:extLst>
          </p:cNvPr>
          <p:cNvSpPr>
            <a:spLocks noGrp="1"/>
          </p:cNvSpPr>
          <p:nvPr>
            <p:ph type="dt" sz="half" idx="10"/>
          </p:nvPr>
        </p:nvSpPr>
        <p:spPr/>
        <p:txBody>
          <a:bodyPr/>
          <a:lstStyle>
            <a:lvl1pPr>
              <a:defRPr/>
            </a:lvl1pPr>
          </a:lstStyle>
          <a:p>
            <a:pPr>
              <a:defRPr/>
            </a:pPr>
            <a:fld id="{F5C1809B-35D8-412C-B897-D3CA30272177}" type="datetime1">
              <a:rPr lang="fr-FR" smtClean="0"/>
              <a:t>20/09/2025</a:t>
            </a:fld>
            <a:endParaRPr lang="it-IT"/>
          </a:p>
        </p:txBody>
      </p:sp>
      <p:sp>
        <p:nvSpPr>
          <p:cNvPr id="8" name="Segnaposto piè di pagina 4">
            <a:extLst>
              <a:ext uri="{FF2B5EF4-FFF2-40B4-BE49-F238E27FC236}">
                <a16:creationId xmlns:a16="http://schemas.microsoft.com/office/drawing/2014/main" id="{AC3C556C-5A49-4522-A574-ABAED3FA6352}"/>
              </a:ext>
            </a:extLst>
          </p:cNvPr>
          <p:cNvSpPr>
            <a:spLocks noGrp="1"/>
          </p:cNvSpPr>
          <p:nvPr>
            <p:ph type="ftr" sz="quarter" idx="11"/>
          </p:nvPr>
        </p:nvSpPr>
        <p:spPr/>
        <p:txBody>
          <a:bodyPr/>
          <a:lstStyle>
            <a:lvl1pPr>
              <a:defRPr/>
            </a:lvl1pPr>
          </a:lstStyle>
          <a:p>
            <a:pPr>
              <a:defRPr/>
            </a:pPr>
            <a:r>
              <a:rPr lang="it-IT"/>
              <a:t>GREE 2025</a:t>
            </a:r>
          </a:p>
        </p:txBody>
      </p:sp>
      <p:sp>
        <p:nvSpPr>
          <p:cNvPr id="9" name="Segnaposto numero diapositiva 5">
            <a:extLst>
              <a:ext uri="{FF2B5EF4-FFF2-40B4-BE49-F238E27FC236}">
                <a16:creationId xmlns:a16="http://schemas.microsoft.com/office/drawing/2014/main" id="{6145C20D-A12C-41B9-9205-6ED5EA7EBFED}"/>
              </a:ext>
            </a:extLst>
          </p:cNvPr>
          <p:cNvSpPr>
            <a:spLocks noGrp="1"/>
          </p:cNvSpPr>
          <p:nvPr>
            <p:ph type="sldNum" sz="quarter" idx="12"/>
          </p:nvPr>
        </p:nvSpPr>
        <p:spPr/>
        <p:txBody>
          <a:bodyPr/>
          <a:lstStyle>
            <a:lvl1pPr>
              <a:defRPr/>
            </a:lvl1pPr>
          </a:lstStyle>
          <a:p>
            <a:pPr>
              <a:defRPr/>
            </a:pPr>
            <a:fld id="{E82BE9D4-220C-473B-B851-3E691518DADE}" type="slidenum">
              <a:rPr lang="it-IT"/>
              <a:pPr>
                <a:defRPr/>
              </a:pPr>
              <a:t>‹N°›</a:t>
            </a:fld>
            <a:endParaRPr lang="it-IT"/>
          </a:p>
        </p:txBody>
      </p:sp>
    </p:spTree>
    <p:extLst>
      <p:ext uri="{BB962C8B-B14F-4D97-AF65-F5344CB8AC3E}">
        <p14:creationId xmlns:p14="http://schemas.microsoft.com/office/powerpoint/2010/main" val="2072745791"/>
      </p:ext>
    </p:extLst>
  </p:cSld>
  <p:clrMapOvr>
    <a:masterClrMapping/>
  </p:clrMapOvr>
  <p:transition spd="med">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data 3">
            <a:extLst>
              <a:ext uri="{FF2B5EF4-FFF2-40B4-BE49-F238E27FC236}">
                <a16:creationId xmlns:a16="http://schemas.microsoft.com/office/drawing/2014/main" id="{89F0A64F-68D9-43D6-A960-2FC0A93334E9}"/>
              </a:ext>
            </a:extLst>
          </p:cNvPr>
          <p:cNvSpPr>
            <a:spLocks noGrp="1"/>
          </p:cNvSpPr>
          <p:nvPr>
            <p:ph type="dt" sz="half" idx="10"/>
          </p:nvPr>
        </p:nvSpPr>
        <p:spPr/>
        <p:txBody>
          <a:bodyPr/>
          <a:lstStyle>
            <a:lvl1pPr>
              <a:defRPr/>
            </a:lvl1pPr>
          </a:lstStyle>
          <a:p>
            <a:pPr>
              <a:defRPr/>
            </a:pPr>
            <a:fld id="{E4C6F7A3-B44D-4E22-8D7C-90C6B1AAD2F3}" type="datetime1">
              <a:rPr lang="fr-FR" smtClean="0"/>
              <a:t>20/09/2025</a:t>
            </a:fld>
            <a:endParaRPr lang="it-IT"/>
          </a:p>
        </p:txBody>
      </p:sp>
      <p:sp>
        <p:nvSpPr>
          <p:cNvPr id="4" name="Segnaposto piè di pagina 4">
            <a:extLst>
              <a:ext uri="{FF2B5EF4-FFF2-40B4-BE49-F238E27FC236}">
                <a16:creationId xmlns:a16="http://schemas.microsoft.com/office/drawing/2014/main" id="{914C4420-A57F-40EE-B4D2-E88120AA0DC8}"/>
              </a:ext>
            </a:extLst>
          </p:cNvPr>
          <p:cNvSpPr>
            <a:spLocks noGrp="1"/>
          </p:cNvSpPr>
          <p:nvPr>
            <p:ph type="ftr" sz="quarter" idx="11"/>
          </p:nvPr>
        </p:nvSpPr>
        <p:spPr/>
        <p:txBody>
          <a:bodyPr/>
          <a:lstStyle>
            <a:lvl1pPr>
              <a:defRPr/>
            </a:lvl1pPr>
          </a:lstStyle>
          <a:p>
            <a:pPr>
              <a:defRPr/>
            </a:pPr>
            <a:r>
              <a:rPr lang="it-IT"/>
              <a:t>GREE 2025</a:t>
            </a:r>
          </a:p>
        </p:txBody>
      </p:sp>
      <p:sp>
        <p:nvSpPr>
          <p:cNvPr id="5" name="Segnaposto numero diapositiva 5">
            <a:extLst>
              <a:ext uri="{FF2B5EF4-FFF2-40B4-BE49-F238E27FC236}">
                <a16:creationId xmlns:a16="http://schemas.microsoft.com/office/drawing/2014/main" id="{C51B7E26-4162-4F5D-8209-A9EE7D24FF25}"/>
              </a:ext>
            </a:extLst>
          </p:cNvPr>
          <p:cNvSpPr>
            <a:spLocks noGrp="1"/>
          </p:cNvSpPr>
          <p:nvPr>
            <p:ph type="sldNum" sz="quarter" idx="12"/>
          </p:nvPr>
        </p:nvSpPr>
        <p:spPr/>
        <p:txBody>
          <a:bodyPr/>
          <a:lstStyle>
            <a:lvl1pPr>
              <a:defRPr/>
            </a:lvl1pPr>
          </a:lstStyle>
          <a:p>
            <a:pPr>
              <a:defRPr/>
            </a:pPr>
            <a:fld id="{FB57CEAE-B7F2-425D-BB7E-528041AA53EB}" type="slidenum">
              <a:rPr lang="it-IT"/>
              <a:pPr>
                <a:defRPr/>
              </a:pPr>
              <a:t>‹N°›</a:t>
            </a:fld>
            <a:endParaRPr lang="it-IT"/>
          </a:p>
        </p:txBody>
      </p:sp>
    </p:spTree>
    <p:extLst>
      <p:ext uri="{BB962C8B-B14F-4D97-AF65-F5344CB8AC3E}">
        <p14:creationId xmlns:p14="http://schemas.microsoft.com/office/powerpoint/2010/main" val="1018877917"/>
      </p:ext>
    </p:extLst>
  </p:cSld>
  <p:clrMapOvr>
    <a:masterClrMapping/>
  </p:clrMapOvr>
  <p:transition spd="med">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a:extLst>
              <a:ext uri="{FF2B5EF4-FFF2-40B4-BE49-F238E27FC236}">
                <a16:creationId xmlns:a16="http://schemas.microsoft.com/office/drawing/2014/main" id="{98B7BFBC-0C2F-4BA5-ADB0-7ECE811C8FEA}"/>
              </a:ext>
            </a:extLst>
          </p:cNvPr>
          <p:cNvSpPr>
            <a:spLocks noGrp="1"/>
          </p:cNvSpPr>
          <p:nvPr>
            <p:ph type="dt" sz="half" idx="10"/>
          </p:nvPr>
        </p:nvSpPr>
        <p:spPr/>
        <p:txBody>
          <a:bodyPr/>
          <a:lstStyle>
            <a:lvl1pPr>
              <a:defRPr/>
            </a:lvl1pPr>
          </a:lstStyle>
          <a:p>
            <a:pPr>
              <a:defRPr/>
            </a:pPr>
            <a:fld id="{2114082C-2DFC-4793-A357-9E53A309248F}" type="datetime1">
              <a:rPr lang="fr-FR" smtClean="0"/>
              <a:t>20/09/2025</a:t>
            </a:fld>
            <a:endParaRPr lang="it-IT"/>
          </a:p>
        </p:txBody>
      </p:sp>
      <p:sp>
        <p:nvSpPr>
          <p:cNvPr id="3" name="Segnaposto piè di pagina 4">
            <a:extLst>
              <a:ext uri="{FF2B5EF4-FFF2-40B4-BE49-F238E27FC236}">
                <a16:creationId xmlns:a16="http://schemas.microsoft.com/office/drawing/2014/main" id="{6592BB01-C012-43CC-B7E8-5D0E1D23805B}"/>
              </a:ext>
            </a:extLst>
          </p:cNvPr>
          <p:cNvSpPr>
            <a:spLocks noGrp="1"/>
          </p:cNvSpPr>
          <p:nvPr>
            <p:ph type="ftr" sz="quarter" idx="11"/>
          </p:nvPr>
        </p:nvSpPr>
        <p:spPr/>
        <p:txBody>
          <a:bodyPr/>
          <a:lstStyle>
            <a:lvl1pPr>
              <a:defRPr/>
            </a:lvl1pPr>
          </a:lstStyle>
          <a:p>
            <a:pPr>
              <a:defRPr/>
            </a:pPr>
            <a:r>
              <a:rPr lang="it-IT"/>
              <a:t>GREE 2025</a:t>
            </a:r>
          </a:p>
        </p:txBody>
      </p:sp>
      <p:sp>
        <p:nvSpPr>
          <p:cNvPr id="4" name="Segnaposto numero diapositiva 5">
            <a:extLst>
              <a:ext uri="{FF2B5EF4-FFF2-40B4-BE49-F238E27FC236}">
                <a16:creationId xmlns:a16="http://schemas.microsoft.com/office/drawing/2014/main" id="{6230BEEA-678D-41EA-BB47-F6D155C99E24}"/>
              </a:ext>
            </a:extLst>
          </p:cNvPr>
          <p:cNvSpPr>
            <a:spLocks noGrp="1"/>
          </p:cNvSpPr>
          <p:nvPr>
            <p:ph type="sldNum" sz="quarter" idx="12"/>
          </p:nvPr>
        </p:nvSpPr>
        <p:spPr/>
        <p:txBody>
          <a:bodyPr/>
          <a:lstStyle>
            <a:lvl1pPr>
              <a:defRPr/>
            </a:lvl1pPr>
          </a:lstStyle>
          <a:p>
            <a:pPr>
              <a:defRPr/>
            </a:pPr>
            <a:fld id="{73DF85A1-8F8B-4221-93B1-97433BB67721}" type="slidenum">
              <a:rPr lang="it-IT"/>
              <a:pPr>
                <a:defRPr/>
              </a:pPr>
              <a:t>‹N°›</a:t>
            </a:fld>
            <a:endParaRPr lang="it-IT"/>
          </a:p>
        </p:txBody>
      </p:sp>
    </p:spTree>
    <p:extLst>
      <p:ext uri="{BB962C8B-B14F-4D97-AF65-F5344CB8AC3E}">
        <p14:creationId xmlns:p14="http://schemas.microsoft.com/office/powerpoint/2010/main" val="3668146050"/>
      </p:ext>
    </p:extLst>
  </p:cSld>
  <p:clrMapOvr>
    <a:masterClrMapping/>
  </p:clrMapOvr>
  <p:transition spd="med">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29841" y="457200"/>
            <a:ext cx="2949178" cy="1600200"/>
          </a:xfrm>
        </p:spPr>
        <p:txBody>
          <a:bodyPr anchor="b"/>
          <a:lstStyle>
            <a:lvl1pPr>
              <a:defRPr sz="2400"/>
            </a:lvl1pPr>
          </a:lstStyle>
          <a:p>
            <a:r>
              <a:rPr lang="it-IT"/>
              <a:t>Fare clic per modificare lo stile del titolo dello schema</a:t>
            </a:r>
          </a:p>
        </p:txBody>
      </p:sp>
      <p:sp>
        <p:nvSpPr>
          <p:cNvPr id="3" name="Segnaposto contenuto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a:t>Fare clic per modificare gli stili del testo dello schema</a:t>
            </a:r>
          </a:p>
        </p:txBody>
      </p:sp>
      <p:sp>
        <p:nvSpPr>
          <p:cNvPr id="5" name="Segnaposto data 3">
            <a:extLst>
              <a:ext uri="{FF2B5EF4-FFF2-40B4-BE49-F238E27FC236}">
                <a16:creationId xmlns:a16="http://schemas.microsoft.com/office/drawing/2014/main" id="{BB1ECE3C-98CE-49D9-A4C3-77C3FB3D5BFA}"/>
              </a:ext>
            </a:extLst>
          </p:cNvPr>
          <p:cNvSpPr>
            <a:spLocks noGrp="1"/>
          </p:cNvSpPr>
          <p:nvPr>
            <p:ph type="dt" sz="half" idx="10"/>
          </p:nvPr>
        </p:nvSpPr>
        <p:spPr/>
        <p:txBody>
          <a:bodyPr/>
          <a:lstStyle>
            <a:lvl1pPr>
              <a:defRPr/>
            </a:lvl1pPr>
          </a:lstStyle>
          <a:p>
            <a:pPr>
              <a:defRPr/>
            </a:pPr>
            <a:fld id="{C2621DC0-F0F6-441E-870E-CFF54773482D}" type="datetime1">
              <a:rPr lang="fr-FR" smtClean="0"/>
              <a:t>20/09/2025</a:t>
            </a:fld>
            <a:endParaRPr lang="it-IT"/>
          </a:p>
        </p:txBody>
      </p:sp>
      <p:sp>
        <p:nvSpPr>
          <p:cNvPr id="6" name="Segnaposto piè di pagina 4">
            <a:extLst>
              <a:ext uri="{FF2B5EF4-FFF2-40B4-BE49-F238E27FC236}">
                <a16:creationId xmlns:a16="http://schemas.microsoft.com/office/drawing/2014/main" id="{AB92E1FC-B984-4F01-87B2-8FB16166D6FB}"/>
              </a:ext>
            </a:extLst>
          </p:cNvPr>
          <p:cNvSpPr>
            <a:spLocks noGrp="1"/>
          </p:cNvSpPr>
          <p:nvPr>
            <p:ph type="ftr" sz="quarter" idx="11"/>
          </p:nvPr>
        </p:nvSpPr>
        <p:spPr/>
        <p:txBody>
          <a:bodyPr/>
          <a:lstStyle>
            <a:lvl1pPr>
              <a:defRPr/>
            </a:lvl1pPr>
          </a:lstStyle>
          <a:p>
            <a:pPr>
              <a:defRPr/>
            </a:pPr>
            <a:r>
              <a:rPr lang="it-IT"/>
              <a:t>GREE 2025</a:t>
            </a:r>
          </a:p>
        </p:txBody>
      </p:sp>
      <p:sp>
        <p:nvSpPr>
          <p:cNvPr id="7" name="Segnaposto numero diapositiva 5">
            <a:extLst>
              <a:ext uri="{FF2B5EF4-FFF2-40B4-BE49-F238E27FC236}">
                <a16:creationId xmlns:a16="http://schemas.microsoft.com/office/drawing/2014/main" id="{7D0C98CB-4C40-4CBD-961D-55CED42F2E53}"/>
              </a:ext>
            </a:extLst>
          </p:cNvPr>
          <p:cNvSpPr>
            <a:spLocks noGrp="1"/>
          </p:cNvSpPr>
          <p:nvPr>
            <p:ph type="sldNum" sz="quarter" idx="12"/>
          </p:nvPr>
        </p:nvSpPr>
        <p:spPr/>
        <p:txBody>
          <a:bodyPr/>
          <a:lstStyle>
            <a:lvl1pPr>
              <a:defRPr/>
            </a:lvl1pPr>
          </a:lstStyle>
          <a:p>
            <a:pPr>
              <a:defRPr/>
            </a:pPr>
            <a:fld id="{4BBED8E6-F717-46BC-AC85-7F70E6E2F585}" type="slidenum">
              <a:rPr lang="it-IT"/>
              <a:pPr>
                <a:defRPr/>
              </a:pPr>
              <a:t>‹N°›</a:t>
            </a:fld>
            <a:endParaRPr lang="it-IT"/>
          </a:p>
        </p:txBody>
      </p:sp>
    </p:spTree>
    <p:extLst>
      <p:ext uri="{BB962C8B-B14F-4D97-AF65-F5344CB8AC3E}">
        <p14:creationId xmlns:p14="http://schemas.microsoft.com/office/powerpoint/2010/main" val="154905938"/>
      </p:ext>
    </p:extLst>
  </p:cSld>
  <p:clrMapOvr>
    <a:masterClrMapping/>
  </p:clrMapOvr>
  <p:transition spd="med">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29841" y="457200"/>
            <a:ext cx="2949178" cy="1600200"/>
          </a:xfrm>
        </p:spPr>
        <p:txBody>
          <a:bodyPr anchor="b"/>
          <a:lstStyle>
            <a:lvl1pPr>
              <a:defRPr sz="2400"/>
            </a:lvl1pPr>
          </a:lstStyle>
          <a:p>
            <a:r>
              <a:rPr lang="it-IT"/>
              <a:t>Fare clic per modificare lo stile del titolo dello schema</a:t>
            </a:r>
          </a:p>
        </p:txBody>
      </p:sp>
      <p:sp>
        <p:nvSpPr>
          <p:cNvPr id="3" name="Segnaposto immagine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it-IT" noProof="0"/>
          </a:p>
        </p:txBody>
      </p:sp>
      <p:sp>
        <p:nvSpPr>
          <p:cNvPr id="4" name="Segnaposto testo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a:t>Fare clic per modificare gli stili del testo dello schema</a:t>
            </a:r>
          </a:p>
        </p:txBody>
      </p:sp>
      <p:sp>
        <p:nvSpPr>
          <p:cNvPr id="5" name="Segnaposto data 3">
            <a:extLst>
              <a:ext uri="{FF2B5EF4-FFF2-40B4-BE49-F238E27FC236}">
                <a16:creationId xmlns:a16="http://schemas.microsoft.com/office/drawing/2014/main" id="{701FDF3A-981E-4E1C-AF7D-3596F3DD4CB1}"/>
              </a:ext>
            </a:extLst>
          </p:cNvPr>
          <p:cNvSpPr>
            <a:spLocks noGrp="1"/>
          </p:cNvSpPr>
          <p:nvPr>
            <p:ph type="dt" sz="half" idx="10"/>
          </p:nvPr>
        </p:nvSpPr>
        <p:spPr/>
        <p:txBody>
          <a:bodyPr/>
          <a:lstStyle>
            <a:lvl1pPr>
              <a:defRPr/>
            </a:lvl1pPr>
          </a:lstStyle>
          <a:p>
            <a:pPr>
              <a:defRPr/>
            </a:pPr>
            <a:fld id="{A4C58C51-1871-4230-970D-F906D376CA21}" type="datetime1">
              <a:rPr lang="fr-FR" smtClean="0"/>
              <a:t>20/09/2025</a:t>
            </a:fld>
            <a:endParaRPr lang="it-IT"/>
          </a:p>
        </p:txBody>
      </p:sp>
      <p:sp>
        <p:nvSpPr>
          <p:cNvPr id="6" name="Segnaposto piè di pagina 4">
            <a:extLst>
              <a:ext uri="{FF2B5EF4-FFF2-40B4-BE49-F238E27FC236}">
                <a16:creationId xmlns:a16="http://schemas.microsoft.com/office/drawing/2014/main" id="{D2400D61-0A11-4EC9-A79F-B155F9384B33}"/>
              </a:ext>
            </a:extLst>
          </p:cNvPr>
          <p:cNvSpPr>
            <a:spLocks noGrp="1"/>
          </p:cNvSpPr>
          <p:nvPr>
            <p:ph type="ftr" sz="quarter" idx="11"/>
          </p:nvPr>
        </p:nvSpPr>
        <p:spPr/>
        <p:txBody>
          <a:bodyPr/>
          <a:lstStyle>
            <a:lvl1pPr>
              <a:defRPr/>
            </a:lvl1pPr>
          </a:lstStyle>
          <a:p>
            <a:pPr>
              <a:defRPr/>
            </a:pPr>
            <a:r>
              <a:rPr lang="it-IT"/>
              <a:t>GREE 2025</a:t>
            </a:r>
          </a:p>
        </p:txBody>
      </p:sp>
      <p:sp>
        <p:nvSpPr>
          <p:cNvPr id="7" name="Segnaposto numero diapositiva 5">
            <a:extLst>
              <a:ext uri="{FF2B5EF4-FFF2-40B4-BE49-F238E27FC236}">
                <a16:creationId xmlns:a16="http://schemas.microsoft.com/office/drawing/2014/main" id="{2ABB8FF8-50F1-42B0-BDAC-DB6D15D4E4A8}"/>
              </a:ext>
            </a:extLst>
          </p:cNvPr>
          <p:cNvSpPr>
            <a:spLocks noGrp="1"/>
          </p:cNvSpPr>
          <p:nvPr>
            <p:ph type="sldNum" sz="quarter" idx="12"/>
          </p:nvPr>
        </p:nvSpPr>
        <p:spPr/>
        <p:txBody>
          <a:bodyPr/>
          <a:lstStyle>
            <a:lvl1pPr>
              <a:defRPr/>
            </a:lvl1pPr>
          </a:lstStyle>
          <a:p>
            <a:pPr>
              <a:defRPr/>
            </a:pPr>
            <a:fld id="{55C46976-BC84-4886-8DED-4A0850D48CE8}" type="slidenum">
              <a:rPr lang="it-IT"/>
              <a:pPr>
                <a:defRPr/>
              </a:pPr>
              <a:t>‹N°›</a:t>
            </a:fld>
            <a:endParaRPr lang="it-IT"/>
          </a:p>
        </p:txBody>
      </p:sp>
    </p:spTree>
    <p:extLst>
      <p:ext uri="{BB962C8B-B14F-4D97-AF65-F5344CB8AC3E}">
        <p14:creationId xmlns:p14="http://schemas.microsoft.com/office/powerpoint/2010/main" val="3704390476"/>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6_key message_image_Synthesis">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351002" y="36005"/>
            <a:ext cx="8434777" cy="676111"/>
          </a:xfrm>
          <a:prstGeom prst="rect">
            <a:avLst/>
          </a:prstGeom>
        </p:spPr>
        <p:txBody>
          <a:bodyPr/>
          <a:lstStyle>
            <a:lvl1pPr marL="0" indent="0">
              <a:buNone/>
              <a:defRPr sz="1645" b="1" baseline="0">
                <a:solidFill>
                  <a:schemeClr val="bg1"/>
                </a:solidFill>
              </a:defRPr>
            </a:lvl1pPr>
            <a:lvl2pPr marL="257189" indent="0">
              <a:buNone/>
              <a:defRPr/>
            </a:lvl2pPr>
            <a:lvl3pPr marL="514376" indent="0">
              <a:buNone/>
              <a:defRPr/>
            </a:lvl3pPr>
            <a:lvl4pPr marL="771563" indent="0">
              <a:buNone/>
              <a:defRPr/>
            </a:lvl4pPr>
            <a:lvl5pPr marL="1028752" indent="0">
              <a:buNone/>
              <a:defRPr/>
            </a:lvl5pPr>
          </a:lstStyle>
          <a:p>
            <a:pPr lvl="0"/>
            <a:r>
              <a:rPr lang="en-US" dirty="0"/>
              <a:t>Slide title goes here</a:t>
            </a:r>
          </a:p>
        </p:txBody>
      </p:sp>
      <p:sp>
        <p:nvSpPr>
          <p:cNvPr id="3" name="Content Placeholder 2"/>
          <p:cNvSpPr>
            <a:spLocks noGrp="1"/>
          </p:cNvSpPr>
          <p:nvPr>
            <p:ph sz="quarter" idx="13"/>
          </p:nvPr>
        </p:nvSpPr>
        <p:spPr>
          <a:xfrm>
            <a:off x="351235" y="1431925"/>
            <a:ext cx="8434388" cy="3759200"/>
          </a:xfrm>
          <a:prstGeom prst="rect">
            <a:avLst/>
          </a:prstGeom>
        </p:spPr>
        <p:txBody>
          <a:bodyPr/>
          <a:lstStyle>
            <a:lvl1pPr>
              <a:defRPr sz="1645">
                <a:solidFill>
                  <a:srgbClr val="006654"/>
                </a:solidFill>
              </a:defRPr>
            </a:lvl1pPr>
            <a:lvl2pPr>
              <a:defRPr sz="1463">
                <a:solidFill>
                  <a:srgbClr val="006654"/>
                </a:solidFill>
              </a:defRPr>
            </a:lvl2pPr>
            <a:lvl3pPr>
              <a:defRPr sz="1279">
                <a:solidFill>
                  <a:srgbClr val="006654"/>
                </a:solidFill>
              </a:defRPr>
            </a:lvl3pPr>
            <a:lvl4pPr>
              <a:defRPr sz="1097">
                <a:solidFill>
                  <a:srgbClr val="006654"/>
                </a:solidFill>
              </a:defRPr>
            </a:lvl4pPr>
            <a:lvl5pPr>
              <a:defRPr sz="1097">
                <a:solidFill>
                  <a:srgbClr val="006654"/>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7561197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A26366A3-5532-40F1-ACA4-09905AFCBB71}"/>
              </a:ext>
            </a:extLst>
          </p:cNvPr>
          <p:cNvSpPr>
            <a:spLocks noGrp="1"/>
          </p:cNvSpPr>
          <p:nvPr>
            <p:ph type="dt" sz="half" idx="10"/>
          </p:nvPr>
        </p:nvSpPr>
        <p:spPr/>
        <p:txBody>
          <a:bodyPr/>
          <a:lstStyle>
            <a:lvl1pPr>
              <a:defRPr/>
            </a:lvl1pPr>
          </a:lstStyle>
          <a:p>
            <a:pPr>
              <a:defRPr/>
            </a:pPr>
            <a:fld id="{2557A4FD-C409-487D-B699-0AF7AB407AAB}" type="datetime1">
              <a:rPr lang="fr-FR" smtClean="0"/>
              <a:t>20/09/2025</a:t>
            </a:fld>
            <a:endParaRPr lang="it-IT"/>
          </a:p>
        </p:txBody>
      </p:sp>
      <p:sp>
        <p:nvSpPr>
          <p:cNvPr id="5" name="Segnaposto piè di pagina 4">
            <a:extLst>
              <a:ext uri="{FF2B5EF4-FFF2-40B4-BE49-F238E27FC236}">
                <a16:creationId xmlns:a16="http://schemas.microsoft.com/office/drawing/2014/main" id="{8851ABB4-ABE8-47CC-8434-F35470B71E95}"/>
              </a:ext>
            </a:extLst>
          </p:cNvPr>
          <p:cNvSpPr>
            <a:spLocks noGrp="1"/>
          </p:cNvSpPr>
          <p:nvPr>
            <p:ph type="ftr" sz="quarter" idx="11"/>
          </p:nvPr>
        </p:nvSpPr>
        <p:spPr/>
        <p:txBody>
          <a:bodyPr/>
          <a:lstStyle>
            <a:lvl1pPr>
              <a:defRPr/>
            </a:lvl1pPr>
          </a:lstStyle>
          <a:p>
            <a:pPr>
              <a:defRPr/>
            </a:pPr>
            <a:r>
              <a:rPr lang="it-IT"/>
              <a:t>GREE 2025</a:t>
            </a:r>
          </a:p>
        </p:txBody>
      </p:sp>
      <p:sp>
        <p:nvSpPr>
          <p:cNvPr id="6" name="Segnaposto numero diapositiva 5">
            <a:extLst>
              <a:ext uri="{FF2B5EF4-FFF2-40B4-BE49-F238E27FC236}">
                <a16:creationId xmlns:a16="http://schemas.microsoft.com/office/drawing/2014/main" id="{48D73AAE-9041-4ED2-8BC3-93138945F529}"/>
              </a:ext>
            </a:extLst>
          </p:cNvPr>
          <p:cNvSpPr>
            <a:spLocks noGrp="1"/>
          </p:cNvSpPr>
          <p:nvPr>
            <p:ph type="sldNum" sz="quarter" idx="12"/>
          </p:nvPr>
        </p:nvSpPr>
        <p:spPr/>
        <p:txBody>
          <a:bodyPr/>
          <a:lstStyle>
            <a:lvl1pPr>
              <a:defRPr/>
            </a:lvl1pPr>
          </a:lstStyle>
          <a:p>
            <a:pPr>
              <a:defRPr/>
            </a:pPr>
            <a:fld id="{9966C9B9-75C5-4920-B6B8-8C5762947754}" type="slidenum">
              <a:rPr lang="it-IT"/>
              <a:pPr>
                <a:defRPr/>
              </a:pPr>
              <a:t>‹N°›</a:t>
            </a:fld>
            <a:endParaRPr lang="it-IT"/>
          </a:p>
        </p:txBody>
      </p:sp>
    </p:spTree>
    <p:extLst>
      <p:ext uri="{BB962C8B-B14F-4D97-AF65-F5344CB8AC3E}">
        <p14:creationId xmlns:p14="http://schemas.microsoft.com/office/powerpoint/2010/main" val="323705747"/>
      </p:ext>
    </p:extLst>
  </p:cSld>
  <p:clrMapOvr>
    <a:masterClrMapping/>
  </p:clrMapOvr>
  <p:transition spd="med">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43675" y="365125"/>
            <a:ext cx="1971675" cy="5811838"/>
          </a:xfrm>
        </p:spPr>
        <p:txBody>
          <a:bodyPr vert="eaVert"/>
          <a:lstStyle/>
          <a:p>
            <a:r>
              <a:rPr lang="it-IT"/>
              <a:t>Fare clic per modificare lo stile del titolo dello schema</a:t>
            </a:r>
          </a:p>
        </p:txBody>
      </p:sp>
      <p:sp>
        <p:nvSpPr>
          <p:cNvPr id="3" name="Segnaposto testo verticale 2"/>
          <p:cNvSpPr>
            <a:spLocks noGrp="1"/>
          </p:cNvSpPr>
          <p:nvPr>
            <p:ph type="body" orient="vert" idx="1"/>
          </p:nvPr>
        </p:nvSpPr>
        <p:spPr>
          <a:xfrm>
            <a:off x="628650" y="365125"/>
            <a:ext cx="5800725"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3F58AE3A-CB06-4F4F-A1BC-EF8ADF09C465}"/>
              </a:ext>
            </a:extLst>
          </p:cNvPr>
          <p:cNvSpPr>
            <a:spLocks noGrp="1"/>
          </p:cNvSpPr>
          <p:nvPr>
            <p:ph type="dt" sz="half" idx="10"/>
          </p:nvPr>
        </p:nvSpPr>
        <p:spPr/>
        <p:txBody>
          <a:bodyPr/>
          <a:lstStyle>
            <a:lvl1pPr>
              <a:defRPr/>
            </a:lvl1pPr>
          </a:lstStyle>
          <a:p>
            <a:pPr>
              <a:defRPr/>
            </a:pPr>
            <a:fld id="{68C0A73B-9DA8-4892-BF1A-822014FD46DC}" type="datetime1">
              <a:rPr lang="fr-FR" smtClean="0"/>
              <a:t>20/09/2025</a:t>
            </a:fld>
            <a:endParaRPr lang="it-IT"/>
          </a:p>
        </p:txBody>
      </p:sp>
      <p:sp>
        <p:nvSpPr>
          <p:cNvPr id="5" name="Segnaposto piè di pagina 4">
            <a:extLst>
              <a:ext uri="{FF2B5EF4-FFF2-40B4-BE49-F238E27FC236}">
                <a16:creationId xmlns:a16="http://schemas.microsoft.com/office/drawing/2014/main" id="{6EB5CC54-86D3-4072-8D5B-F3C6B5716209}"/>
              </a:ext>
            </a:extLst>
          </p:cNvPr>
          <p:cNvSpPr>
            <a:spLocks noGrp="1"/>
          </p:cNvSpPr>
          <p:nvPr>
            <p:ph type="ftr" sz="quarter" idx="11"/>
          </p:nvPr>
        </p:nvSpPr>
        <p:spPr/>
        <p:txBody>
          <a:bodyPr/>
          <a:lstStyle>
            <a:lvl1pPr>
              <a:defRPr/>
            </a:lvl1pPr>
          </a:lstStyle>
          <a:p>
            <a:pPr>
              <a:defRPr/>
            </a:pPr>
            <a:r>
              <a:rPr lang="it-IT"/>
              <a:t>GREE 2025</a:t>
            </a:r>
          </a:p>
        </p:txBody>
      </p:sp>
      <p:sp>
        <p:nvSpPr>
          <p:cNvPr id="6" name="Segnaposto numero diapositiva 5">
            <a:extLst>
              <a:ext uri="{FF2B5EF4-FFF2-40B4-BE49-F238E27FC236}">
                <a16:creationId xmlns:a16="http://schemas.microsoft.com/office/drawing/2014/main" id="{0D2B3D5C-F414-4E67-A8F3-81C32B2C8D1D}"/>
              </a:ext>
            </a:extLst>
          </p:cNvPr>
          <p:cNvSpPr>
            <a:spLocks noGrp="1"/>
          </p:cNvSpPr>
          <p:nvPr>
            <p:ph type="sldNum" sz="quarter" idx="12"/>
          </p:nvPr>
        </p:nvSpPr>
        <p:spPr/>
        <p:txBody>
          <a:bodyPr/>
          <a:lstStyle>
            <a:lvl1pPr>
              <a:defRPr/>
            </a:lvl1pPr>
          </a:lstStyle>
          <a:p>
            <a:pPr>
              <a:defRPr/>
            </a:pPr>
            <a:fld id="{124A09CC-36DA-4280-8396-619F69DCADA4}" type="slidenum">
              <a:rPr lang="it-IT"/>
              <a:pPr>
                <a:defRPr/>
              </a:pPr>
              <a:t>‹N°›</a:t>
            </a:fld>
            <a:endParaRPr lang="it-IT"/>
          </a:p>
        </p:txBody>
      </p:sp>
    </p:spTree>
    <p:extLst>
      <p:ext uri="{BB962C8B-B14F-4D97-AF65-F5344CB8AC3E}">
        <p14:creationId xmlns:p14="http://schemas.microsoft.com/office/powerpoint/2010/main" val="3844648957"/>
      </p:ext>
    </p:extLst>
  </p:cSld>
  <p:clrMapOvr>
    <a:masterClrMapping/>
  </p:clrMapOvr>
  <p:transition spd="med">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BAD3FA2-CCD7-41BB-95D7-229CE46A1E8B}"/>
              </a:ext>
            </a:extLst>
          </p:cNvPr>
          <p:cNvSpPr>
            <a:spLocks noGrp="1"/>
          </p:cNvSpPr>
          <p:nvPr>
            <p:ph type="ctrTitle"/>
          </p:nvPr>
        </p:nvSpPr>
        <p:spPr>
          <a:xfrm>
            <a:off x="1143000" y="1122363"/>
            <a:ext cx="6858000" cy="2387600"/>
          </a:xfrm>
        </p:spPr>
        <p:txBody>
          <a:bodyPr anchor="b"/>
          <a:lstStyle>
            <a:lvl1pPr algn="ctr">
              <a:defRPr sz="3375"/>
            </a:lvl1pPr>
          </a:lstStyle>
          <a:p>
            <a:r>
              <a:rPr lang="fr-FR"/>
              <a:t>Modifiez le style du titre</a:t>
            </a:r>
          </a:p>
        </p:txBody>
      </p:sp>
      <p:sp>
        <p:nvSpPr>
          <p:cNvPr id="3" name="Sous-titre 2">
            <a:extLst>
              <a:ext uri="{FF2B5EF4-FFF2-40B4-BE49-F238E27FC236}">
                <a16:creationId xmlns:a16="http://schemas.microsoft.com/office/drawing/2014/main" id="{2EDA8DEC-FC54-484C-BAC3-DE58792B6325}"/>
              </a:ext>
            </a:extLst>
          </p:cNvPr>
          <p:cNvSpPr>
            <a:spLocks noGrp="1"/>
          </p:cNvSpPr>
          <p:nvPr>
            <p:ph type="subTitle" idx="1"/>
          </p:nvPr>
        </p:nvSpPr>
        <p:spPr>
          <a:xfrm>
            <a:off x="1143000" y="3602038"/>
            <a:ext cx="6858000" cy="165576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5284D9A0-79C3-476F-AF50-2F43EB0CAF87}"/>
              </a:ext>
            </a:extLst>
          </p:cNvPr>
          <p:cNvSpPr>
            <a:spLocks noGrp="1"/>
          </p:cNvSpPr>
          <p:nvPr>
            <p:ph type="dt" sz="half" idx="10"/>
          </p:nvPr>
        </p:nvSpPr>
        <p:spPr/>
        <p:txBody>
          <a:bodyPr/>
          <a:lstStyle/>
          <a:p>
            <a:fld id="{E3930C0E-6709-42DD-9850-63555A854D5F}" type="datetime1">
              <a:rPr lang="fr-FR" smtClean="0"/>
              <a:t>20/09/2025</a:t>
            </a:fld>
            <a:endParaRPr lang="fr-FR"/>
          </a:p>
        </p:txBody>
      </p:sp>
      <p:sp>
        <p:nvSpPr>
          <p:cNvPr id="5" name="Espace réservé du pied de page 4">
            <a:extLst>
              <a:ext uri="{FF2B5EF4-FFF2-40B4-BE49-F238E27FC236}">
                <a16:creationId xmlns:a16="http://schemas.microsoft.com/office/drawing/2014/main" id="{14D7EF25-0C0E-4037-A66C-FE5A2F7E2316}"/>
              </a:ext>
            </a:extLst>
          </p:cNvPr>
          <p:cNvSpPr>
            <a:spLocks noGrp="1"/>
          </p:cNvSpPr>
          <p:nvPr>
            <p:ph type="ftr" sz="quarter" idx="11"/>
          </p:nvPr>
        </p:nvSpPr>
        <p:spPr/>
        <p:txBody>
          <a:bodyPr/>
          <a:lstStyle/>
          <a:p>
            <a:r>
              <a:rPr lang="fr-FR"/>
              <a:t>IAM-PUE-2023</a:t>
            </a:r>
          </a:p>
        </p:txBody>
      </p:sp>
      <p:sp>
        <p:nvSpPr>
          <p:cNvPr id="6" name="Espace réservé du numéro de diapositive 5">
            <a:extLst>
              <a:ext uri="{FF2B5EF4-FFF2-40B4-BE49-F238E27FC236}">
                <a16:creationId xmlns:a16="http://schemas.microsoft.com/office/drawing/2014/main" id="{353DE994-2BDA-4A4B-A8EE-C5329B8B2EAE}"/>
              </a:ext>
            </a:extLst>
          </p:cNvPr>
          <p:cNvSpPr>
            <a:spLocks noGrp="1"/>
          </p:cNvSpPr>
          <p:nvPr>
            <p:ph type="sldNum" sz="quarter" idx="12"/>
          </p:nvPr>
        </p:nvSpPr>
        <p:spPr/>
        <p:txBody>
          <a:bodyPr/>
          <a:lstStyle/>
          <a:p>
            <a:fld id="{FE46E5C7-13A7-424F-9A49-4D12D62DC9B9}" type="slidenum">
              <a:rPr lang="fr-FR" smtClean="0"/>
              <a:pPr/>
              <a:t>‹N°›</a:t>
            </a:fld>
            <a:endParaRPr lang="fr-FR"/>
          </a:p>
        </p:txBody>
      </p:sp>
    </p:spTree>
    <p:extLst>
      <p:ext uri="{BB962C8B-B14F-4D97-AF65-F5344CB8AC3E}">
        <p14:creationId xmlns:p14="http://schemas.microsoft.com/office/powerpoint/2010/main" val="210063673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265BAA5-480B-467A-A471-8087720BF698}"/>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4A081D3C-1280-4DE8-81C6-0F2A632A0F27}"/>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B32E235-57A4-4965-9C5B-84F1192BDBE7}"/>
              </a:ext>
            </a:extLst>
          </p:cNvPr>
          <p:cNvSpPr>
            <a:spLocks noGrp="1"/>
          </p:cNvSpPr>
          <p:nvPr>
            <p:ph type="dt" sz="half" idx="10"/>
          </p:nvPr>
        </p:nvSpPr>
        <p:spPr/>
        <p:txBody>
          <a:bodyPr/>
          <a:lstStyle/>
          <a:p>
            <a:fld id="{FAC77267-0565-435A-B6E2-B777229CFF87}" type="datetime1">
              <a:rPr lang="fr-FR" smtClean="0"/>
              <a:t>20/09/2025</a:t>
            </a:fld>
            <a:endParaRPr lang="fr-FR"/>
          </a:p>
        </p:txBody>
      </p:sp>
      <p:sp>
        <p:nvSpPr>
          <p:cNvPr id="5" name="Espace réservé du pied de page 4">
            <a:extLst>
              <a:ext uri="{FF2B5EF4-FFF2-40B4-BE49-F238E27FC236}">
                <a16:creationId xmlns:a16="http://schemas.microsoft.com/office/drawing/2014/main" id="{0402D8A0-DDA2-43B1-9EF8-B7A738100E0A}"/>
              </a:ext>
            </a:extLst>
          </p:cNvPr>
          <p:cNvSpPr>
            <a:spLocks noGrp="1"/>
          </p:cNvSpPr>
          <p:nvPr>
            <p:ph type="ftr" sz="quarter" idx="11"/>
          </p:nvPr>
        </p:nvSpPr>
        <p:spPr/>
        <p:txBody>
          <a:bodyPr/>
          <a:lstStyle/>
          <a:p>
            <a:r>
              <a:rPr lang="fr-FR"/>
              <a:t>IAM-PUE-2023</a:t>
            </a:r>
          </a:p>
        </p:txBody>
      </p:sp>
      <p:sp>
        <p:nvSpPr>
          <p:cNvPr id="6" name="Espace réservé du numéro de diapositive 5">
            <a:extLst>
              <a:ext uri="{FF2B5EF4-FFF2-40B4-BE49-F238E27FC236}">
                <a16:creationId xmlns:a16="http://schemas.microsoft.com/office/drawing/2014/main" id="{1FE7763C-A964-44C9-96C7-7E7A3D520077}"/>
              </a:ext>
            </a:extLst>
          </p:cNvPr>
          <p:cNvSpPr>
            <a:spLocks noGrp="1"/>
          </p:cNvSpPr>
          <p:nvPr>
            <p:ph type="sldNum" sz="quarter" idx="12"/>
          </p:nvPr>
        </p:nvSpPr>
        <p:spPr/>
        <p:txBody>
          <a:bodyPr/>
          <a:lstStyle/>
          <a:p>
            <a:fld id="{FE46E5C7-13A7-424F-9A49-4D12D62DC9B9}" type="slidenum">
              <a:rPr lang="fr-FR" smtClean="0"/>
              <a:pPr/>
              <a:t>‹N°›</a:t>
            </a:fld>
            <a:endParaRPr lang="fr-FR"/>
          </a:p>
        </p:txBody>
      </p:sp>
    </p:spTree>
    <p:extLst>
      <p:ext uri="{BB962C8B-B14F-4D97-AF65-F5344CB8AC3E}">
        <p14:creationId xmlns:p14="http://schemas.microsoft.com/office/powerpoint/2010/main" val="49099527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4B7D71-22BF-4085-804E-A2B92D46F847}"/>
              </a:ext>
            </a:extLst>
          </p:cNvPr>
          <p:cNvSpPr>
            <a:spLocks noGrp="1"/>
          </p:cNvSpPr>
          <p:nvPr>
            <p:ph type="title"/>
          </p:nvPr>
        </p:nvSpPr>
        <p:spPr>
          <a:xfrm>
            <a:off x="623888" y="1709741"/>
            <a:ext cx="7886700" cy="2852737"/>
          </a:xfrm>
        </p:spPr>
        <p:txBody>
          <a:bodyPr anchor="b"/>
          <a:lstStyle>
            <a:lvl1pPr>
              <a:defRPr sz="3375"/>
            </a:lvl1pPr>
          </a:lstStyle>
          <a:p>
            <a:r>
              <a:rPr lang="fr-FR"/>
              <a:t>Modifiez le style du titre</a:t>
            </a:r>
          </a:p>
        </p:txBody>
      </p:sp>
      <p:sp>
        <p:nvSpPr>
          <p:cNvPr id="3" name="Espace réservé du texte 2">
            <a:extLst>
              <a:ext uri="{FF2B5EF4-FFF2-40B4-BE49-F238E27FC236}">
                <a16:creationId xmlns:a16="http://schemas.microsoft.com/office/drawing/2014/main" id="{023CE0C8-EFAE-4203-BA47-54BBA9F66BAA}"/>
              </a:ext>
            </a:extLst>
          </p:cNvPr>
          <p:cNvSpPr>
            <a:spLocks noGrp="1"/>
          </p:cNvSpPr>
          <p:nvPr>
            <p:ph type="body" idx="1"/>
          </p:nvPr>
        </p:nvSpPr>
        <p:spPr>
          <a:xfrm>
            <a:off x="623888" y="4589466"/>
            <a:ext cx="7886700" cy="1500187"/>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fr-FR"/>
              <a:t>Modifier les styles du texte du masque</a:t>
            </a:r>
          </a:p>
        </p:txBody>
      </p:sp>
      <p:sp>
        <p:nvSpPr>
          <p:cNvPr id="4" name="Espace réservé de la date 3">
            <a:extLst>
              <a:ext uri="{FF2B5EF4-FFF2-40B4-BE49-F238E27FC236}">
                <a16:creationId xmlns:a16="http://schemas.microsoft.com/office/drawing/2014/main" id="{68BE8AA2-1BDE-40F2-B5F9-CAF8FFDBB473}"/>
              </a:ext>
            </a:extLst>
          </p:cNvPr>
          <p:cNvSpPr>
            <a:spLocks noGrp="1"/>
          </p:cNvSpPr>
          <p:nvPr>
            <p:ph type="dt" sz="half" idx="10"/>
          </p:nvPr>
        </p:nvSpPr>
        <p:spPr/>
        <p:txBody>
          <a:bodyPr/>
          <a:lstStyle/>
          <a:p>
            <a:fld id="{FDE71374-0C6F-4390-A075-0738D2D06778}" type="datetime1">
              <a:rPr lang="fr-FR" smtClean="0"/>
              <a:t>20/09/2025</a:t>
            </a:fld>
            <a:endParaRPr lang="fr-FR"/>
          </a:p>
        </p:txBody>
      </p:sp>
      <p:sp>
        <p:nvSpPr>
          <p:cNvPr id="5" name="Espace réservé du pied de page 4">
            <a:extLst>
              <a:ext uri="{FF2B5EF4-FFF2-40B4-BE49-F238E27FC236}">
                <a16:creationId xmlns:a16="http://schemas.microsoft.com/office/drawing/2014/main" id="{617376D4-2B38-4B18-8643-DABE4349D358}"/>
              </a:ext>
            </a:extLst>
          </p:cNvPr>
          <p:cNvSpPr>
            <a:spLocks noGrp="1"/>
          </p:cNvSpPr>
          <p:nvPr>
            <p:ph type="ftr" sz="quarter" idx="11"/>
          </p:nvPr>
        </p:nvSpPr>
        <p:spPr/>
        <p:txBody>
          <a:bodyPr/>
          <a:lstStyle/>
          <a:p>
            <a:r>
              <a:rPr lang="fr-FR"/>
              <a:t>IAM-PUE-2023</a:t>
            </a:r>
          </a:p>
        </p:txBody>
      </p:sp>
      <p:sp>
        <p:nvSpPr>
          <p:cNvPr id="6" name="Espace réservé du numéro de diapositive 5">
            <a:extLst>
              <a:ext uri="{FF2B5EF4-FFF2-40B4-BE49-F238E27FC236}">
                <a16:creationId xmlns:a16="http://schemas.microsoft.com/office/drawing/2014/main" id="{59EE2CBC-FF70-422A-B9B9-612EEBCF82FF}"/>
              </a:ext>
            </a:extLst>
          </p:cNvPr>
          <p:cNvSpPr>
            <a:spLocks noGrp="1"/>
          </p:cNvSpPr>
          <p:nvPr>
            <p:ph type="sldNum" sz="quarter" idx="12"/>
          </p:nvPr>
        </p:nvSpPr>
        <p:spPr/>
        <p:txBody>
          <a:bodyPr/>
          <a:lstStyle/>
          <a:p>
            <a:fld id="{FE46E5C7-13A7-424F-9A49-4D12D62DC9B9}" type="slidenum">
              <a:rPr lang="fr-FR" smtClean="0"/>
              <a:pPr/>
              <a:t>‹N°›</a:t>
            </a:fld>
            <a:endParaRPr lang="fr-FR"/>
          </a:p>
        </p:txBody>
      </p:sp>
    </p:spTree>
    <p:extLst>
      <p:ext uri="{BB962C8B-B14F-4D97-AF65-F5344CB8AC3E}">
        <p14:creationId xmlns:p14="http://schemas.microsoft.com/office/powerpoint/2010/main" val="139797858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AF3ABE-AD35-48BF-9F44-604176611272}"/>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5ACE32AD-E9C0-4A69-A759-75BEEDC30A19}"/>
              </a:ext>
            </a:extLst>
          </p:cNvPr>
          <p:cNvSpPr>
            <a:spLocks noGrp="1"/>
          </p:cNvSpPr>
          <p:nvPr>
            <p:ph sz="half" idx="1"/>
          </p:nvPr>
        </p:nvSpPr>
        <p:spPr>
          <a:xfrm>
            <a:off x="628650" y="1825625"/>
            <a:ext cx="38862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B27D61A4-A6AC-4CBB-9405-89C516C9EDE5}"/>
              </a:ext>
            </a:extLst>
          </p:cNvPr>
          <p:cNvSpPr>
            <a:spLocks noGrp="1"/>
          </p:cNvSpPr>
          <p:nvPr>
            <p:ph sz="half" idx="2"/>
          </p:nvPr>
        </p:nvSpPr>
        <p:spPr>
          <a:xfrm>
            <a:off x="4629150" y="1825625"/>
            <a:ext cx="38862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286C9DD9-DDC5-45FE-8121-5C8813F6A796}"/>
              </a:ext>
            </a:extLst>
          </p:cNvPr>
          <p:cNvSpPr>
            <a:spLocks noGrp="1"/>
          </p:cNvSpPr>
          <p:nvPr>
            <p:ph type="dt" sz="half" idx="10"/>
          </p:nvPr>
        </p:nvSpPr>
        <p:spPr/>
        <p:txBody>
          <a:bodyPr/>
          <a:lstStyle/>
          <a:p>
            <a:fld id="{CB0078EE-BB84-45D3-8363-0FCDBFEF884D}" type="datetime1">
              <a:rPr lang="fr-FR" smtClean="0"/>
              <a:t>20/09/2025</a:t>
            </a:fld>
            <a:endParaRPr lang="fr-FR"/>
          </a:p>
        </p:txBody>
      </p:sp>
      <p:sp>
        <p:nvSpPr>
          <p:cNvPr id="6" name="Espace réservé du pied de page 5">
            <a:extLst>
              <a:ext uri="{FF2B5EF4-FFF2-40B4-BE49-F238E27FC236}">
                <a16:creationId xmlns:a16="http://schemas.microsoft.com/office/drawing/2014/main" id="{A30B7339-FA81-43FD-ABC8-496EA3068F94}"/>
              </a:ext>
            </a:extLst>
          </p:cNvPr>
          <p:cNvSpPr>
            <a:spLocks noGrp="1"/>
          </p:cNvSpPr>
          <p:nvPr>
            <p:ph type="ftr" sz="quarter" idx="11"/>
          </p:nvPr>
        </p:nvSpPr>
        <p:spPr/>
        <p:txBody>
          <a:bodyPr/>
          <a:lstStyle/>
          <a:p>
            <a:r>
              <a:rPr lang="fr-FR"/>
              <a:t>IAM-PUE-2023</a:t>
            </a:r>
          </a:p>
        </p:txBody>
      </p:sp>
      <p:sp>
        <p:nvSpPr>
          <p:cNvPr id="7" name="Espace réservé du numéro de diapositive 6">
            <a:extLst>
              <a:ext uri="{FF2B5EF4-FFF2-40B4-BE49-F238E27FC236}">
                <a16:creationId xmlns:a16="http://schemas.microsoft.com/office/drawing/2014/main" id="{37D3D873-F1A1-4BCC-8B57-732ADB40A1D4}"/>
              </a:ext>
            </a:extLst>
          </p:cNvPr>
          <p:cNvSpPr>
            <a:spLocks noGrp="1"/>
          </p:cNvSpPr>
          <p:nvPr>
            <p:ph type="sldNum" sz="quarter" idx="12"/>
          </p:nvPr>
        </p:nvSpPr>
        <p:spPr/>
        <p:txBody>
          <a:bodyPr/>
          <a:lstStyle/>
          <a:p>
            <a:fld id="{FE46E5C7-13A7-424F-9A49-4D12D62DC9B9}" type="slidenum">
              <a:rPr lang="fr-FR" smtClean="0"/>
              <a:pPr/>
              <a:t>‹N°›</a:t>
            </a:fld>
            <a:endParaRPr lang="fr-FR"/>
          </a:p>
        </p:txBody>
      </p:sp>
    </p:spTree>
    <p:extLst>
      <p:ext uri="{BB962C8B-B14F-4D97-AF65-F5344CB8AC3E}">
        <p14:creationId xmlns:p14="http://schemas.microsoft.com/office/powerpoint/2010/main" val="391930465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CEDEC5-A0F5-436B-83E7-9ED9E12433DF}"/>
              </a:ext>
            </a:extLst>
          </p:cNvPr>
          <p:cNvSpPr>
            <a:spLocks noGrp="1"/>
          </p:cNvSpPr>
          <p:nvPr>
            <p:ph type="title"/>
          </p:nvPr>
        </p:nvSpPr>
        <p:spPr>
          <a:xfrm>
            <a:off x="629841" y="365128"/>
            <a:ext cx="78867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C1B3B7AB-7A3E-4468-84D7-0353A1FB8E85}"/>
              </a:ext>
            </a:extLst>
          </p:cNvPr>
          <p:cNvSpPr>
            <a:spLocks noGrp="1"/>
          </p:cNvSpPr>
          <p:nvPr>
            <p:ph type="body" idx="1"/>
          </p:nvPr>
        </p:nvSpPr>
        <p:spPr>
          <a:xfrm>
            <a:off x="629842" y="1681163"/>
            <a:ext cx="3868340"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fr-FR"/>
              <a:t>Modifier les styles du texte du masque</a:t>
            </a:r>
          </a:p>
        </p:txBody>
      </p:sp>
      <p:sp>
        <p:nvSpPr>
          <p:cNvPr id="4" name="Espace réservé du contenu 3">
            <a:extLst>
              <a:ext uri="{FF2B5EF4-FFF2-40B4-BE49-F238E27FC236}">
                <a16:creationId xmlns:a16="http://schemas.microsoft.com/office/drawing/2014/main" id="{3B0B6D72-74A7-4146-B09A-6F6FF6A7E00A}"/>
              </a:ext>
            </a:extLst>
          </p:cNvPr>
          <p:cNvSpPr>
            <a:spLocks noGrp="1"/>
          </p:cNvSpPr>
          <p:nvPr>
            <p:ph sz="half" idx="2"/>
          </p:nvPr>
        </p:nvSpPr>
        <p:spPr>
          <a:xfrm>
            <a:off x="629842" y="2505075"/>
            <a:ext cx="3868340"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49226442-D2F2-4740-8A9A-B6486E4473DB}"/>
              </a:ext>
            </a:extLst>
          </p:cNvPr>
          <p:cNvSpPr>
            <a:spLocks noGrp="1"/>
          </p:cNvSpPr>
          <p:nvPr>
            <p:ph type="body" sz="quarter" idx="3"/>
          </p:nvPr>
        </p:nvSpPr>
        <p:spPr>
          <a:xfrm>
            <a:off x="4629151" y="1681163"/>
            <a:ext cx="3887391"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fr-FR"/>
              <a:t>Modifier les styles du texte du masque</a:t>
            </a:r>
          </a:p>
        </p:txBody>
      </p:sp>
      <p:sp>
        <p:nvSpPr>
          <p:cNvPr id="6" name="Espace réservé du contenu 5">
            <a:extLst>
              <a:ext uri="{FF2B5EF4-FFF2-40B4-BE49-F238E27FC236}">
                <a16:creationId xmlns:a16="http://schemas.microsoft.com/office/drawing/2014/main" id="{48E5A436-C384-401E-BB22-68EFE0F5022A}"/>
              </a:ext>
            </a:extLst>
          </p:cNvPr>
          <p:cNvSpPr>
            <a:spLocks noGrp="1"/>
          </p:cNvSpPr>
          <p:nvPr>
            <p:ph sz="quarter" idx="4"/>
          </p:nvPr>
        </p:nvSpPr>
        <p:spPr>
          <a:xfrm>
            <a:off x="4629151" y="2505075"/>
            <a:ext cx="3887391"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B7BB0DDA-5562-4290-9A33-8D1C733E1591}"/>
              </a:ext>
            </a:extLst>
          </p:cNvPr>
          <p:cNvSpPr>
            <a:spLocks noGrp="1"/>
          </p:cNvSpPr>
          <p:nvPr>
            <p:ph type="dt" sz="half" idx="10"/>
          </p:nvPr>
        </p:nvSpPr>
        <p:spPr/>
        <p:txBody>
          <a:bodyPr/>
          <a:lstStyle/>
          <a:p>
            <a:fld id="{4977999A-6C2E-4E74-B2B5-AC4FFBEFD55A}" type="datetime1">
              <a:rPr lang="fr-FR" smtClean="0"/>
              <a:t>20/09/2025</a:t>
            </a:fld>
            <a:endParaRPr lang="fr-FR"/>
          </a:p>
        </p:txBody>
      </p:sp>
      <p:sp>
        <p:nvSpPr>
          <p:cNvPr id="8" name="Espace réservé du pied de page 7">
            <a:extLst>
              <a:ext uri="{FF2B5EF4-FFF2-40B4-BE49-F238E27FC236}">
                <a16:creationId xmlns:a16="http://schemas.microsoft.com/office/drawing/2014/main" id="{806EFDC3-CEB8-4F4D-997D-5D8EB5EEA084}"/>
              </a:ext>
            </a:extLst>
          </p:cNvPr>
          <p:cNvSpPr>
            <a:spLocks noGrp="1"/>
          </p:cNvSpPr>
          <p:nvPr>
            <p:ph type="ftr" sz="quarter" idx="11"/>
          </p:nvPr>
        </p:nvSpPr>
        <p:spPr/>
        <p:txBody>
          <a:bodyPr/>
          <a:lstStyle/>
          <a:p>
            <a:r>
              <a:rPr lang="fr-FR"/>
              <a:t>IAM-PUE-2023</a:t>
            </a:r>
          </a:p>
        </p:txBody>
      </p:sp>
      <p:sp>
        <p:nvSpPr>
          <p:cNvPr id="9" name="Espace réservé du numéro de diapositive 8">
            <a:extLst>
              <a:ext uri="{FF2B5EF4-FFF2-40B4-BE49-F238E27FC236}">
                <a16:creationId xmlns:a16="http://schemas.microsoft.com/office/drawing/2014/main" id="{9B7AA26D-50FE-4589-8284-84A7ECB2A213}"/>
              </a:ext>
            </a:extLst>
          </p:cNvPr>
          <p:cNvSpPr>
            <a:spLocks noGrp="1"/>
          </p:cNvSpPr>
          <p:nvPr>
            <p:ph type="sldNum" sz="quarter" idx="12"/>
          </p:nvPr>
        </p:nvSpPr>
        <p:spPr/>
        <p:txBody>
          <a:bodyPr/>
          <a:lstStyle/>
          <a:p>
            <a:fld id="{FE46E5C7-13A7-424F-9A49-4D12D62DC9B9}" type="slidenum">
              <a:rPr lang="fr-FR" smtClean="0"/>
              <a:pPr/>
              <a:t>‹N°›</a:t>
            </a:fld>
            <a:endParaRPr lang="fr-FR"/>
          </a:p>
        </p:txBody>
      </p:sp>
    </p:spTree>
    <p:extLst>
      <p:ext uri="{BB962C8B-B14F-4D97-AF65-F5344CB8AC3E}">
        <p14:creationId xmlns:p14="http://schemas.microsoft.com/office/powerpoint/2010/main" val="165482060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5DF25F-E8F8-4CFB-B796-1B93E3276859}"/>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E6A9DC96-AF05-44AD-B6BF-D356E9ACE643}"/>
              </a:ext>
            </a:extLst>
          </p:cNvPr>
          <p:cNvSpPr>
            <a:spLocks noGrp="1"/>
          </p:cNvSpPr>
          <p:nvPr>
            <p:ph type="dt" sz="half" idx="10"/>
          </p:nvPr>
        </p:nvSpPr>
        <p:spPr/>
        <p:txBody>
          <a:bodyPr/>
          <a:lstStyle/>
          <a:p>
            <a:fld id="{E703CAF7-F635-4B9E-B368-E23896E9505C}" type="datetime1">
              <a:rPr lang="fr-FR" smtClean="0"/>
              <a:t>20/09/2025</a:t>
            </a:fld>
            <a:endParaRPr lang="fr-FR"/>
          </a:p>
        </p:txBody>
      </p:sp>
      <p:sp>
        <p:nvSpPr>
          <p:cNvPr id="4" name="Espace réservé du pied de page 3">
            <a:extLst>
              <a:ext uri="{FF2B5EF4-FFF2-40B4-BE49-F238E27FC236}">
                <a16:creationId xmlns:a16="http://schemas.microsoft.com/office/drawing/2014/main" id="{48C242A1-B83D-445B-96B9-F31FB32B1E61}"/>
              </a:ext>
            </a:extLst>
          </p:cNvPr>
          <p:cNvSpPr>
            <a:spLocks noGrp="1"/>
          </p:cNvSpPr>
          <p:nvPr>
            <p:ph type="ftr" sz="quarter" idx="11"/>
          </p:nvPr>
        </p:nvSpPr>
        <p:spPr/>
        <p:txBody>
          <a:bodyPr/>
          <a:lstStyle/>
          <a:p>
            <a:r>
              <a:rPr lang="fr-FR"/>
              <a:t>IAM-PUE-2023</a:t>
            </a:r>
          </a:p>
        </p:txBody>
      </p:sp>
      <p:sp>
        <p:nvSpPr>
          <p:cNvPr id="5" name="Espace réservé du numéro de diapositive 4">
            <a:extLst>
              <a:ext uri="{FF2B5EF4-FFF2-40B4-BE49-F238E27FC236}">
                <a16:creationId xmlns:a16="http://schemas.microsoft.com/office/drawing/2014/main" id="{D92D3165-5072-4CC9-941F-67FEB4C61E97}"/>
              </a:ext>
            </a:extLst>
          </p:cNvPr>
          <p:cNvSpPr>
            <a:spLocks noGrp="1"/>
          </p:cNvSpPr>
          <p:nvPr>
            <p:ph type="sldNum" sz="quarter" idx="12"/>
          </p:nvPr>
        </p:nvSpPr>
        <p:spPr/>
        <p:txBody>
          <a:bodyPr/>
          <a:lstStyle/>
          <a:p>
            <a:fld id="{FE46E5C7-13A7-424F-9A49-4D12D62DC9B9}" type="slidenum">
              <a:rPr lang="fr-FR" smtClean="0"/>
              <a:pPr/>
              <a:t>‹N°›</a:t>
            </a:fld>
            <a:endParaRPr lang="fr-FR"/>
          </a:p>
        </p:txBody>
      </p:sp>
    </p:spTree>
    <p:extLst>
      <p:ext uri="{BB962C8B-B14F-4D97-AF65-F5344CB8AC3E}">
        <p14:creationId xmlns:p14="http://schemas.microsoft.com/office/powerpoint/2010/main" val="119991203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10C83D55-CE6E-4CDE-A3B3-832C6658B323}"/>
              </a:ext>
            </a:extLst>
          </p:cNvPr>
          <p:cNvSpPr>
            <a:spLocks noGrp="1"/>
          </p:cNvSpPr>
          <p:nvPr>
            <p:ph type="dt" sz="half" idx="10"/>
          </p:nvPr>
        </p:nvSpPr>
        <p:spPr/>
        <p:txBody>
          <a:bodyPr/>
          <a:lstStyle/>
          <a:p>
            <a:fld id="{3176933E-0C3F-4721-BD4D-420D77C975DB}" type="datetime1">
              <a:rPr lang="fr-FR" smtClean="0"/>
              <a:t>20/09/2025</a:t>
            </a:fld>
            <a:endParaRPr lang="fr-FR"/>
          </a:p>
        </p:txBody>
      </p:sp>
      <p:sp>
        <p:nvSpPr>
          <p:cNvPr id="3" name="Espace réservé du pied de page 2">
            <a:extLst>
              <a:ext uri="{FF2B5EF4-FFF2-40B4-BE49-F238E27FC236}">
                <a16:creationId xmlns:a16="http://schemas.microsoft.com/office/drawing/2014/main" id="{A59C6321-D0C8-4D3D-8450-9C39BEC30307}"/>
              </a:ext>
            </a:extLst>
          </p:cNvPr>
          <p:cNvSpPr>
            <a:spLocks noGrp="1"/>
          </p:cNvSpPr>
          <p:nvPr>
            <p:ph type="ftr" sz="quarter" idx="11"/>
          </p:nvPr>
        </p:nvSpPr>
        <p:spPr/>
        <p:txBody>
          <a:bodyPr/>
          <a:lstStyle/>
          <a:p>
            <a:r>
              <a:rPr lang="fr-FR"/>
              <a:t>IAM-PUE-2023</a:t>
            </a:r>
          </a:p>
        </p:txBody>
      </p:sp>
      <p:sp>
        <p:nvSpPr>
          <p:cNvPr id="4" name="Espace réservé du numéro de diapositive 3">
            <a:extLst>
              <a:ext uri="{FF2B5EF4-FFF2-40B4-BE49-F238E27FC236}">
                <a16:creationId xmlns:a16="http://schemas.microsoft.com/office/drawing/2014/main" id="{50EF6D57-F3AE-4307-B59E-20D393B1ACF0}"/>
              </a:ext>
            </a:extLst>
          </p:cNvPr>
          <p:cNvSpPr>
            <a:spLocks noGrp="1"/>
          </p:cNvSpPr>
          <p:nvPr>
            <p:ph type="sldNum" sz="quarter" idx="12"/>
          </p:nvPr>
        </p:nvSpPr>
        <p:spPr/>
        <p:txBody>
          <a:bodyPr/>
          <a:lstStyle/>
          <a:p>
            <a:fld id="{FE46E5C7-13A7-424F-9A49-4D12D62DC9B9}" type="slidenum">
              <a:rPr lang="fr-FR" smtClean="0"/>
              <a:pPr/>
              <a:t>‹N°›</a:t>
            </a:fld>
            <a:endParaRPr lang="fr-FR"/>
          </a:p>
        </p:txBody>
      </p:sp>
    </p:spTree>
    <p:extLst>
      <p:ext uri="{BB962C8B-B14F-4D97-AF65-F5344CB8AC3E}">
        <p14:creationId xmlns:p14="http://schemas.microsoft.com/office/powerpoint/2010/main" val="8119318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9EF67E5-1BC5-4CA4-ABD3-BD44EB061627}"/>
              </a:ext>
            </a:extLst>
          </p:cNvPr>
          <p:cNvSpPr>
            <a:spLocks noGrp="1"/>
          </p:cNvSpPr>
          <p:nvPr>
            <p:ph type="title"/>
          </p:nvPr>
        </p:nvSpPr>
        <p:spPr>
          <a:xfrm>
            <a:off x="629841" y="457200"/>
            <a:ext cx="2949178" cy="1600200"/>
          </a:xfrm>
        </p:spPr>
        <p:txBody>
          <a:bodyPr anchor="b"/>
          <a:lstStyle>
            <a:lvl1pPr>
              <a:defRPr sz="1800"/>
            </a:lvl1pPr>
          </a:lstStyle>
          <a:p>
            <a:r>
              <a:rPr lang="fr-FR"/>
              <a:t>Modifiez le style du titre</a:t>
            </a:r>
          </a:p>
        </p:txBody>
      </p:sp>
      <p:sp>
        <p:nvSpPr>
          <p:cNvPr id="3" name="Espace réservé du contenu 2">
            <a:extLst>
              <a:ext uri="{FF2B5EF4-FFF2-40B4-BE49-F238E27FC236}">
                <a16:creationId xmlns:a16="http://schemas.microsoft.com/office/drawing/2014/main" id="{3B59F93D-FEDE-4373-8780-DB6F3E4B13A3}"/>
              </a:ext>
            </a:extLst>
          </p:cNvPr>
          <p:cNvSpPr>
            <a:spLocks noGrp="1"/>
          </p:cNvSpPr>
          <p:nvPr>
            <p:ph idx="1"/>
          </p:nvPr>
        </p:nvSpPr>
        <p:spPr>
          <a:xfrm>
            <a:off x="3887391" y="987428"/>
            <a:ext cx="4629150" cy="487362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083C8289-D24E-4CFC-8746-DC6F067EB77B}"/>
              </a:ext>
            </a:extLst>
          </p:cNvPr>
          <p:cNvSpPr>
            <a:spLocks noGrp="1"/>
          </p:cNvSpPr>
          <p:nvPr>
            <p:ph type="body" sz="half" idx="2"/>
          </p:nvPr>
        </p:nvSpPr>
        <p:spPr>
          <a:xfrm>
            <a:off x="629841" y="2057400"/>
            <a:ext cx="2949178"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E4AB87C1-86D9-4DB6-9668-BA2602CD5BBF}"/>
              </a:ext>
            </a:extLst>
          </p:cNvPr>
          <p:cNvSpPr>
            <a:spLocks noGrp="1"/>
          </p:cNvSpPr>
          <p:nvPr>
            <p:ph type="dt" sz="half" idx="10"/>
          </p:nvPr>
        </p:nvSpPr>
        <p:spPr/>
        <p:txBody>
          <a:bodyPr/>
          <a:lstStyle/>
          <a:p>
            <a:fld id="{35AA7FCB-2061-41E3-B451-9F74987652D0}" type="datetime1">
              <a:rPr lang="fr-FR" smtClean="0"/>
              <a:t>20/09/2025</a:t>
            </a:fld>
            <a:endParaRPr lang="fr-FR"/>
          </a:p>
        </p:txBody>
      </p:sp>
      <p:sp>
        <p:nvSpPr>
          <p:cNvPr id="6" name="Espace réservé du pied de page 5">
            <a:extLst>
              <a:ext uri="{FF2B5EF4-FFF2-40B4-BE49-F238E27FC236}">
                <a16:creationId xmlns:a16="http://schemas.microsoft.com/office/drawing/2014/main" id="{BD5D0A5F-88D0-4F08-9E82-6088570F4B7A}"/>
              </a:ext>
            </a:extLst>
          </p:cNvPr>
          <p:cNvSpPr>
            <a:spLocks noGrp="1"/>
          </p:cNvSpPr>
          <p:nvPr>
            <p:ph type="ftr" sz="quarter" idx="11"/>
          </p:nvPr>
        </p:nvSpPr>
        <p:spPr/>
        <p:txBody>
          <a:bodyPr/>
          <a:lstStyle/>
          <a:p>
            <a:r>
              <a:rPr lang="fr-FR"/>
              <a:t>IAM-PUE-2023</a:t>
            </a:r>
          </a:p>
        </p:txBody>
      </p:sp>
      <p:sp>
        <p:nvSpPr>
          <p:cNvPr id="7" name="Espace réservé du numéro de diapositive 6">
            <a:extLst>
              <a:ext uri="{FF2B5EF4-FFF2-40B4-BE49-F238E27FC236}">
                <a16:creationId xmlns:a16="http://schemas.microsoft.com/office/drawing/2014/main" id="{A1065CB7-F74C-4B16-BCA6-92F9B7AE84B8}"/>
              </a:ext>
            </a:extLst>
          </p:cNvPr>
          <p:cNvSpPr>
            <a:spLocks noGrp="1"/>
          </p:cNvSpPr>
          <p:nvPr>
            <p:ph type="sldNum" sz="quarter" idx="12"/>
          </p:nvPr>
        </p:nvSpPr>
        <p:spPr/>
        <p:txBody>
          <a:bodyPr/>
          <a:lstStyle/>
          <a:p>
            <a:fld id="{FE46E5C7-13A7-424F-9A49-4D12D62DC9B9}" type="slidenum">
              <a:rPr lang="fr-FR" smtClean="0"/>
              <a:pPr/>
              <a:t>‹N°›</a:t>
            </a:fld>
            <a:endParaRPr lang="fr-FR"/>
          </a:p>
        </p:txBody>
      </p:sp>
    </p:spTree>
    <p:extLst>
      <p:ext uri="{BB962C8B-B14F-4D97-AF65-F5344CB8AC3E}">
        <p14:creationId xmlns:p14="http://schemas.microsoft.com/office/powerpoint/2010/main" val="40245159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w="9525">
            <a:noFill/>
            <a:round/>
            <a:headEnd/>
            <a:tailEnd/>
          </a:ln>
        </p:spPr>
        <p:txBody>
          <a:bodyPr/>
          <a:lstStyle/>
          <a:p>
            <a:pPr eaLnBrk="0" hangingPunct="0">
              <a:defRPr/>
            </a:pPr>
            <a:endParaRPr lang="en-US" sz="1350">
              <a:latin typeface="Tahoma" pitchFamily="34" charset="0"/>
              <a:ea typeface="+mn-ea"/>
            </a:endParaRPr>
          </a:p>
        </p:txBody>
      </p:sp>
      <p:sp>
        <p:nvSpPr>
          <p:cNvPr id="73730" name="Rectangle 2"/>
          <p:cNvSpPr>
            <a:spLocks noGrp="1" noChangeArrowheads="1"/>
          </p:cNvSpPr>
          <p:nvPr>
            <p:ph type="ctrTitle" sz="quarter"/>
          </p:nvPr>
        </p:nvSpPr>
        <p:spPr>
          <a:xfrm>
            <a:off x="685800" y="1997079"/>
            <a:ext cx="7772400" cy="1431925"/>
          </a:xfrm>
        </p:spPr>
        <p:txBody>
          <a:bodyPr anchor="b" anchorCtr="1"/>
          <a:lstStyle>
            <a:lvl1pPr algn="ctr">
              <a:defRPr/>
            </a:lvl1pPr>
          </a:lstStyle>
          <a:p>
            <a:r>
              <a:rPr lang="en-US"/>
              <a:t>Click to edit Master title style</a:t>
            </a:r>
          </a:p>
        </p:txBody>
      </p:sp>
      <p:sp>
        <p:nvSpPr>
          <p:cNvPr id="73731"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r>
              <a:rPr lang="en-US"/>
              <a:t>GREE 2025</a:t>
            </a:r>
          </a:p>
        </p:txBody>
      </p:sp>
      <p:sp>
        <p:nvSpPr>
          <p:cNvPr id="6" name="Rectangle 6"/>
          <p:cNvSpPr>
            <a:spLocks noGrp="1" noChangeArrowheads="1"/>
          </p:cNvSpPr>
          <p:nvPr>
            <p:ph type="sldNum" sz="quarter" idx="11"/>
          </p:nvPr>
        </p:nvSpPr>
        <p:spPr/>
        <p:txBody>
          <a:bodyPr/>
          <a:lstStyle>
            <a:lvl1pPr>
              <a:defRPr/>
            </a:lvl1pPr>
          </a:lstStyle>
          <a:p>
            <a:fld id="{823C28FA-222E-F245-9629-A439CE529438}" type="slidenum">
              <a:rPr lang="en-US"/>
              <a:pPr/>
              <a:t>‹N°›</a:t>
            </a:fld>
            <a:endParaRPr lang="en-US"/>
          </a:p>
        </p:txBody>
      </p:sp>
      <p:sp>
        <p:nvSpPr>
          <p:cNvPr id="7" name="Rectangle 7"/>
          <p:cNvSpPr>
            <a:spLocks noGrp="1" noChangeArrowheads="1"/>
          </p:cNvSpPr>
          <p:nvPr>
            <p:ph type="dt" sz="quarter" idx="12"/>
          </p:nvPr>
        </p:nvSpPr>
        <p:spPr/>
        <p:txBody>
          <a:bodyPr/>
          <a:lstStyle>
            <a:lvl1pPr>
              <a:defRPr/>
            </a:lvl1pPr>
          </a:lstStyle>
          <a:p>
            <a:pPr>
              <a:defRPr/>
            </a:pPr>
            <a:fld id="{05EB8E68-DAC4-4918-B8C5-CF4B8977F712}" type="datetime1">
              <a:rPr lang="fr-FR" smtClean="0"/>
              <a:t>20/09/2025</a:t>
            </a:fld>
            <a:endParaRPr lang="en-US"/>
          </a:p>
        </p:txBody>
      </p:sp>
    </p:spTree>
    <p:extLst>
      <p:ext uri="{BB962C8B-B14F-4D97-AF65-F5344CB8AC3E}">
        <p14:creationId xmlns:p14="http://schemas.microsoft.com/office/powerpoint/2010/main" val="266379843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E596ECE-8135-4E07-BEB0-7231200FAD0D}"/>
              </a:ext>
            </a:extLst>
          </p:cNvPr>
          <p:cNvSpPr>
            <a:spLocks noGrp="1"/>
          </p:cNvSpPr>
          <p:nvPr>
            <p:ph type="title"/>
          </p:nvPr>
        </p:nvSpPr>
        <p:spPr>
          <a:xfrm>
            <a:off x="629841" y="457200"/>
            <a:ext cx="2949178" cy="1600200"/>
          </a:xfrm>
        </p:spPr>
        <p:txBody>
          <a:bodyPr anchor="b"/>
          <a:lstStyle>
            <a:lvl1pPr>
              <a:defRPr sz="1800"/>
            </a:lvl1pPr>
          </a:lstStyle>
          <a:p>
            <a:r>
              <a:rPr lang="fr-FR"/>
              <a:t>Modifiez le style du titre</a:t>
            </a:r>
          </a:p>
        </p:txBody>
      </p:sp>
      <p:sp>
        <p:nvSpPr>
          <p:cNvPr id="3" name="Espace réservé pour une image  2">
            <a:extLst>
              <a:ext uri="{FF2B5EF4-FFF2-40B4-BE49-F238E27FC236}">
                <a16:creationId xmlns:a16="http://schemas.microsoft.com/office/drawing/2014/main" id="{ED64C741-8E43-4223-AFA2-2CF6DC2E97E3}"/>
              </a:ext>
            </a:extLst>
          </p:cNvPr>
          <p:cNvSpPr>
            <a:spLocks noGrp="1"/>
          </p:cNvSpPr>
          <p:nvPr>
            <p:ph type="pic" idx="1"/>
          </p:nvPr>
        </p:nvSpPr>
        <p:spPr>
          <a:xfrm>
            <a:off x="3887391" y="987428"/>
            <a:ext cx="4629150" cy="4873625"/>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fr-FR"/>
              <a:t>Cliquez sur l'icône pour ajouter une image</a:t>
            </a:r>
          </a:p>
        </p:txBody>
      </p:sp>
      <p:sp>
        <p:nvSpPr>
          <p:cNvPr id="4" name="Espace réservé du texte 3">
            <a:extLst>
              <a:ext uri="{FF2B5EF4-FFF2-40B4-BE49-F238E27FC236}">
                <a16:creationId xmlns:a16="http://schemas.microsoft.com/office/drawing/2014/main" id="{9B7D254D-DAE1-4482-BA99-7758A89650C1}"/>
              </a:ext>
            </a:extLst>
          </p:cNvPr>
          <p:cNvSpPr>
            <a:spLocks noGrp="1"/>
          </p:cNvSpPr>
          <p:nvPr>
            <p:ph type="body" sz="half" idx="2"/>
          </p:nvPr>
        </p:nvSpPr>
        <p:spPr>
          <a:xfrm>
            <a:off x="629841" y="2057400"/>
            <a:ext cx="2949178"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78ABC43B-088B-4181-8B0E-CE13EE267A52}"/>
              </a:ext>
            </a:extLst>
          </p:cNvPr>
          <p:cNvSpPr>
            <a:spLocks noGrp="1"/>
          </p:cNvSpPr>
          <p:nvPr>
            <p:ph type="dt" sz="half" idx="10"/>
          </p:nvPr>
        </p:nvSpPr>
        <p:spPr/>
        <p:txBody>
          <a:bodyPr/>
          <a:lstStyle/>
          <a:p>
            <a:fld id="{344B2F60-C09B-4E3A-9FB7-5E13F09937B9}" type="datetime1">
              <a:rPr lang="fr-FR" smtClean="0"/>
              <a:t>20/09/2025</a:t>
            </a:fld>
            <a:endParaRPr lang="fr-FR"/>
          </a:p>
        </p:txBody>
      </p:sp>
      <p:sp>
        <p:nvSpPr>
          <p:cNvPr id="6" name="Espace réservé du pied de page 5">
            <a:extLst>
              <a:ext uri="{FF2B5EF4-FFF2-40B4-BE49-F238E27FC236}">
                <a16:creationId xmlns:a16="http://schemas.microsoft.com/office/drawing/2014/main" id="{E759AE7E-6CC3-490C-9249-C8A9078F05C5}"/>
              </a:ext>
            </a:extLst>
          </p:cNvPr>
          <p:cNvSpPr>
            <a:spLocks noGrp="1"/>
          </p:cNvSpPr>
          <p:nvPr>
            <p:ph type="ftr" sz="quarter" idx="11"/>
          </p:nvPr>
        </p:nvSpPr>
        <p:spPr/>
        <p:txBody>
          <a:bodyPr/>
          <a:lstStyle/>
          <a:p>
            <a:r>
              <a:rPr lang="fr-FR"/>
              <a:t>IAM-PUE-2023</a:t>
            </a:r>
          </a:p>
        </p:txBody>
      </p:sp>
      <p:sp>
        <p:nvSpPr>
          <p:cNvPr id="7" name="Espace réservé du numéro de diapositive 6">
            <a:extLst>
              <a:ext uri="{FF2B5EF4-FFF2-40B4-BE49-F238E27FC236}">
                <a16:creationId xmlns:a16="http://schemas.microsoft.com/office/drawing/2014/main" id="{8DEA0083-FCB7-496E-833C-32C82D2C7079}"/>
              </a:ext>
            </a:extLst>
          </p:cNvPr>
          <p:cNvSpPr>
            <a:spLocks noGrp="1"/>
          </p:cNvSpPr>
          <p:nvPr>
            <p:ph type="sldNum" sz="quarter" idx="12"/>
          </p:nvPr>
        </p:nvSpPr>
        <p:spPr/>
        <p:txBody>
          <a:bodyPr/>
          <a:lstStyle/>
          <a:p>
            <a:fld id="{FE46E5C7-13A7-424F-9A49-4D12D62DC9B9}" type="slidenum">
              <a:rPr lang="fr-FR" smtClean="0"/>
              <a:pPr/>
              <a:t>‹N°›</a:t>
            </a:fld>
            <a:endParaRPr lang="fr-FR"/>
          </a:p>
        </p:txBody>
      </p:sp>
    </p:spTree>
    <p:extLst>
      <p:ext uri="{BB962C8B-B14F-4D97-AF65-F5344CB8AC3E}">
        <p14:creationId xmlns:p14="http://schemas.microsoft.com/office/powerpoint/2010/main" val="92646868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9B2217C-B7D1-4518-9781-545443B851F9}"/>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E24FFB22-7391-4252-82E2-8B3DBFFB5515}"/>
              </a:ext>
            </a:extLst>
          </p:cNvPr>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F3B50FF-4276-4B75-A98C-80F746D61B8E}"/>
              </a:ext>
            </a:extLst>
          </p:cNvPr>
          <p:cNvSpPr>
            <a:spLocks noGrp="1"/>
          </p:cNvSpPr>
          <p:nvPr>
            <p:ph type="dt" sz="half" idx="10"/>
          </p:nvPr>
        </p:nvSpPr>
        <p:spPr/>
        <p:txBody>
          <a:bodyPr/>
          <a:lstStyle/>
          <a:p>
            <a:fld id="{C2850F90-15EB-4E90-9448-F4C6914D816F}" type="datetime1">
              <a:rPr lang="fr-FR" smtClean="0"/>
              <a:t>20/09/2025</a:t>
            </a:fld>
            <a:endParaRPr lang="fr-FR"/>
          </a:p>
        </p:txBody>
      </p:sp>
      <p:sp>
        <p:nvSpPr>
          <p:cNvPr id="5" name="Espace réservé du pied de page 4">
            <a:extLst>
              <a:ext uri="{FF2B5EF4-FFF2-40B4-BE49-F238E27FC236}">
                <a16:creationId xmlns:a16="http://schemas.microsoft.com/office/drawing/2014/main" id="{51B1921A-5177-4B19-9C77-28BA8C51C596}"/>
              </a:ext>
            </a:extLst>
          </p:cNvPr>
          <p:cNvSpPr>
            <a:spLocks noGrp="1"/>
          </p:cNvSpPr>
          <p:nvPr>
            <p:ph type="ftr" sz="quarter" idx="11"/>
          </p:nvPr>
        </p:nvSpPr>
        <p:spPr/>
        <p:txBody>
          <a:bodyPr/>
          <a:lstStyle/>
          <a:p>
            <a:r>
              <a:rPr lang="fr-FR"/>
              <a:t>IAM-PUE-2023</a:t>
            </a:r>
          </a:p>
        </p:txBody>
      </p:sp>
      <p:sp>
        <p:nvSpPr>
          <p:cNvPr id="6" name="Espace réservé du numéro de diapositive 5">
            <a:extLst>
              <a:ext uri="{FF2B5EF4-FFF2-40B4-BE49-F238E27FC236}">
                <a16:creationId xmlns:a16="http://schemas.microsoft.com/office/drawing/2014/main" id="{2527C4A5-06FE-4134-BD70-82C7729B1E41}"/>
              </a:ext>
            </a:extLst>
          </p:cNvPr>
          <p:cNvSpPr>
            <a:spLocks noGrp="1"/>
          </p:cNvSpPr>
          <p:nvPr>
            <p:ph type="sldNum" sz="quarter" idx="12"/>
          </p:nvPr>
        </p:nvSpPr>
        <p:spPr/>
        <p:txBody>
          <a:bodyPr/>
          <a:lstStyle/>
          <a:p>
            <a:fld id="{FE46E5C7-13A7-424F-9A49-4D12D62DC9B9}" type="slidenum">
              <a:rPr lang="fr-FR" smtClean="0"/>
              <a:pPr/>
              <a:t>‹N°›</a:t>
            </a:fld>
            <a:endParaRPr lang="fr-FR"/>
          </a:p>
        </p:txBody>
      </p:sp>
    </p:spTree>
    <p:extLst>
      <p:ext uri="{BB962C8B-B14F-4D97-AF65-F5344CB8AC3E}">
        <p14:creationId xmlns:p14="http://schemas.microsoft.com/office/powerpoint/2010/main" val="184079925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1F26DF61-1E0C-4E4F-88AC-7B5C8AB8E687}"/>
              </a:ext>
            </a:extLst>
          </p:cNvPr>
          <p:cNvSpPr>
            <a:spLocks noGrp="1"/>
          </p:cNvSpPr>
          <p:nvPr>
            <p:ph type="title" orient="vert"/>
          </p:nvPr>
        </p:nvSpPr>
        <p:spPr>
          <a:xfrm>
            <a:off x="6543676" y="365125"/>
            <a:ext cx="1971675"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53723AE0-5570-4861-815C-A99F138B6FD7}"/>
              </a:ext>
            </a:extLst>
          </p:cNvPr>
          <p:cNvSpPr>
            <a:spLocks noGrp="1"/>
          </p:cNvSpPr>
          <p:nvPr>
            <p:ph type="body" orient="vert" idx="1"/>
          </p:nvPr>
        </p:nvSpPr>
        <p:spPr>
          <a:xfrm>
            <a:off x="628651" y="365125"/>
            <a:ext cx="5800725"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CF1C8DA-35E9-4F5F-B807-70C348D5380E}"/>
              </a:ext>
            </a:extLst>
          </p:cNvPr>
          <p:cNvSpPr>
            <a:spLocks noGrp="1"/>
          </p:cNvSpPr>
          <p:nvPr>
            <p:ph type="dt" sz="half" idx="10"/>
          </p:nvPr>
        </p:nvSpPr>
        <p:spPr/>
        <p:txBody>
          <a:bodyPr/>
          <a:lstStyle/>
          <a:p>
            <a:fld id="{05ABC0B9-E67B-4FB8-A96F-E73C097CE33C}" type="datetime1">
              <a:rPr lang="fr-FR" smtClean="0"/>
              <a:t>20/09/2025</a:t>
            </a:fld>
            <a:endParaRPr lang="fr-FR"/>
          </a:p>
        </p:txBody>
      </p:sp>
      <p:sp>
        <p:nvSpPr>
          <p:cNvPr id="5" name="Espace réservé du pied de page 4">
            <a:extLst>
              <a:ext uri="{FF2B5EF4-FFF2-40B4-BE49-F238E27FC236}">
                <a16:creationId xmlns:a16="http://schemas.microsoft.com/office/drawing/2014/main" id="{5DFEFDBB-B67E-4DDD-BFCF-527A52155E44}"/>
              </a:ext>
            </a:extLst>
          </p:cNvPr>
          <p:cNvSpPr>
            <a:spLocks noGrp="1"/>
          </p:cNvSpPr>
          <p:nvPr>
            <p:ph type="ftr" sz="quarter" idx="11"/>
          </p:nvPr>
        </p:nvSpPr>
        <p:spPr/>
        <p:txBody>
          <a:bodyPr/>
          <a:lstStyle/>
          <a:p>
            <a:r>
              <a:rPr lang="fr-FR"/>
              <a:t>IAM-PUE-2023</a:t>
            </a:r>
          </a:p>
        </p:txBody>
      </p:sp>
      <p:sp>
        <p:nvSpPr>
          <p:cNvPr id="6" name="Espace réservé du numéro de diapositive 5">
            <a:extLst>
              <a:ext uri="{FF2B5EF4-FFF2-40B4-BE49-F238E27FC236}">
                <a16:creationId xmlns:a16="http://schemas.microsoft.com/office/drawing/2014/main" id="{C2F981ED-FAC5-4F7A-8E55-E20A56595759}"/>
              </a:ext>
            </a:extLst>
          </p:cNvPr>
          <p:cNvSpPr>
            <a:spLocks noGrp="1"/>
          </p:cNvSpPr>
          <p:nvPr>
            <p:ph type="sldNum" sz="quarter" idx="12"/>
          </p:nvPr>
        </p:nvSpPr>
        <p:spPr/>
        <p:txBody>
          <a:bodyPr/>
          <a:lstStyle/>
          <a:p>
            <a:fld id="{FE46E5C7-13A7-424F-9A49-4D12D62DC9B9}" type="slidenum">
              <a:rPr lang="fr-FR" smtClean="0"/>
              <a:pPr/>
              <a:t>‹N°›</a:t>
            </a:fld>
            <a:endParaRPr lang="fr-FR"/>
          </a:p>
        </p:txBody>
      </p:sp>
    </p:spTree>
    <p:extLst>
      <p:ext uri="{BB962C8B-B14F-4D97-AF65-F5344CB8AC3E}">
        <p14:creationId xmlns:p14="http://schemas.microsoft.com/office/powerpoint/2010/main" val="324521679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6_key message_image_Synthesis">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351002" y="36005"/>
            <a:ext cx="8434777" cy="676111"/>
          </a:xfrm>
          <a:prstGeom prst="rect">
            <a:avLst/>
          </a:prstGeom>
        </p:spPr>
        <p:txBody>
          <a:bodyPr/>
          <a:lstStyle>
            <a:lvl1pPr marL="0" indent="0">
              <a:buNone/>
              <a:defRPr sz="1645" b="1" baseline="0">
                <a:solidFill>
                  <a:schemeClr val="bg1"/>
                </a:solidFill>
              </a:defRPr>
            </a:lvl1pPr>
            <a:lvl2pPr marL="257189" indent="0">
              <a:buNone/>
              <a:defRPr/>
            </a:lvl2pPr>
            <a:lvl3pPr marL="514376" indent="0">
              <a:buNone/>
              <a:defRPr/>
            </a:lvl3pPr>
            <a:lvl4pPr marL="771563" indent="0">
              <a:buNone/>
              <a:defRPr/>
            </a:lvl4pPr>
            <a:lvl5pPr marL="1028752" indent="0">
              <a:buNone/>
              <a:defRPr/>
            </a:lvl5pPr>
          </a:lstStyle>
          <a:p>
            <a:pPr lvl="0"/>
            <a:r>
              <a:rPr lang="en-US" dirty="0"/>
              <a:t>Slide title goes here</a:t>
            </a:r>
          </a:p>
        </p:txBody>
      </p:sp>
      <p:sp>
        <p:nvSpPr>
          <p:cNvPr id="3" name="Content Placeholder 2"/>
          <p:cNvSpPr>
            <a:spLocks noGrp="1"/>
          </p:cNvSpPr>
          <p:nvPr>
            <p:ph sz="quarter" idx="13"/>
          </p:nvPr>
        </p:nvSpPr>
        <p:spPr>
          <a:xfrm>
            <a:off x="351235" y="1431925"/>
            <a:ext cx="8434388" cy="3759200"/>
          </a:xfrm>
          <a:prstGeom prst="rect">
            <a:avLst/>
          </a:prstGeom>
        </p:spPr>
        <p:txBody>
          <a:bodyPr/>
          <a:lstStyle>
            <a:lvl1pPr>
              <a:defRPr sz="1645">
                <a:solidFill>
                  <a:srgbClr val="006654"/>
                </a:solidFill>
              </a:defRPr>
            </a:lvl1pPr>
            <a:lvl2pPr>
              <a:defRPr sz="1463">
                <a:solidFill>
                  <a:srgbClr val="006654"/>
                </a:solidFill>
              </a:defRPr>
            </a:lvl2pPr>
            <a:lvl3pPr>
              <a:defRPr sz="1279">
                <a:solidFill>
                  <a:srgbClr val="006654"/>
                </a:solidFill>
              </a:defRPr>
            </a:lvl3pPr>
            <a:lvl4pPr>
              <a:defRPr sz="1097">
                <a:solidFill>
                  <a:srgbClr val="006654"/>
                </a:solidFill>
              </a:defRPr>
            </a:lvl4pPr>
            <a:lvl5pPr>
              <a:defRPr sz="1097">
                <a:solidFill>
                  <a:srgbClr val="006654"/>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09627853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Title and content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87375" y="619125"/>
            <a:ext cx="7967664" cy="865188"/>
          </a:xfrm>
        </p:spPr>
        <p:txBody>
          <a:bodyPr/>
          <a:lstStyle>
            <a:lvl1pPr>
              <a:defRPr baseline="0"/>
            </a:lvl1pPr>
          </a:lstStyle>
          <a:p>
            <a:r>
              <a:rPr lang="en-GB" dirty="0"/>
              <a:t>Click to add title</a:t>
            </a:r>
          </a:p>
        </p:txBody>
      </p:sp>
      <p:sp>
        <p:nvSpPr>
          <p:cNvPr id="3" name="Pladsholder til indhold 2"/>
          <p:cNvSpPr>
            <a:spLocks noGrp="1"/>
          </p:cNvSpPr>
          <p:nvPr>
            <p:ph idx="1" hasCustomPrompt="1"/>
          </p:nvPr>
        </p:nvSpPr>
        <p:spPr>
          <a:xfrm>
            <a:off x="587377" y="1635125"/>
            <a:ext cx="7967663" cy="4668178"/>
          </a:xfrm>
        </p:spPr>
        <p:txBody>
          <a:bodyPr vert="horz" lIns="0" tIns="0" rIns="0" bIns="0" rtlCol="0">
            <a:noAutofit/>
          </a:bodyPr>
          <a:lstStyle>
            <a:lvl1pPr>
              <a:defRPr lang="da-DK" baseline="0" dirty="0" smtClean="0"/>
            </a:lvl1pPr>
            <a:lvl2pPr>
              <a:defRPr lang="da-DK" dirty="0" smtClean="0"/>
            </a:lvl2pPr>
            <a:lvl3pPr>
              <a:defRPr lang="da-DK" dirty="0" smtClean="0"/>
            </a:lvl3pPr>
            <a:lvl4pPr>
              <a:defRPr lang="da-DK" dirty="0" smtClean="0"/>
            </a:lvl4pPr>
            <a:lvl5pPr>
              <a:defRPr lang="da-DK" dirty="0"/>
            </a:lvl5pPr>
          </a:lstStyle>
          <a:p>
            <a:pPr lvl="0"/>
            <a:r>
              <a:rPr lang="en-GB" dirty="0"/>
              <a:t>Click to add text</a:t>
            </a:r>
          </a:p>
          <a:p>
            <a:pPr lvl="1"/>
            <a:r>
              <a:rPr lang="en-GB" dirty="0"/>
              <a:t>2</a:t>
            </a:r>
          </a:p>
          <a:p>
            <a:pPr lvl="2"/>
            <a:r>
              <a:rPr lang="en-GB" dirty="0"/>
              <a:t>3</a:t>
            </a:r>
          </a:p>
        </p:txBody>
      </p:sp>
      <p:sp>
        <p:nvSpPr>
          <p:cNvPr id="4" name="Pladsholder til dato 3"/>
          <p:cNvSpPr>
            <a:spLocks noGrp="1"/>
          </p:cNvSpPr>
          <p:nvPr>
            <p:ph type="dt" sz="half" idx="10"/>
          </p:nvPr>
        </p:nvSpPr>
        <p:spPr/>
        <p:txBody>
          <a:bodyPr/>
          <a:lstStyle/>
          <a:p>
            <a:fld id="{12684929-FABD-4523-BC3E-FDC77D0F4DCF}" type="datetime1">
              <a:rPr lang="fr-FR" smtClean="0"/>
              <a:t>20/09/2025</a:t>
            </a:fld>
            <a:endParaRPr lang="en-GB" dirty="0"/>
          </a:p>
        </p:txBody>
      </p:sp>
      <p:sp>
        <p:nvSpPr>
          <p:cNvPr id="5" name="Pladsholder til sidefod 4"/>
          <p:cNvSpPr>
            <a:spLocks noGrp="1"/>
          </p:cNvSpPr>
          <p:nvPr>
            <p:ph type="ftr" sz="quarter" idx="11"/>
          </p:nvPr>
        </p:nvSpPr>
        <p:spPr/>
        <p:txBody>
          <a:bodyPr/>
          <a:lstStyle/>
          <a:p>
            <a:r>
              <a:rPr lang="en-GB"/>
              <a:t>IAM-PUE-2023</a:t>
            </a:r>
            <a:endParaRPr lang="en-GB" dirty="0"/>
          </a:p>
        </p:txBody>
      </p:sp>
      <p:sp>
        <p:nvSpPr>
          <p:cNvPr id="6" name="Pladsholder til slidenummer 5"/>
          <p:cNvSpPr>
            <a:spLocks noGrp="1"/>
          </p:cNvSpPr>
          <p:nvPr>
            <p:ph type="sldNum" sz="quarter" idx="12"/>
          </p:nvPr>
        </p:nvSpPr>
        <p:spPr/>
        <p:txBody>
          <a:bodyPr/>
          <a:lstStyle/>
          <a:p>
            <a:fld id="{091A926C-488A-4E3E-9C21-57CAA120E114}" type="slidenum">
              <a:rPr lang="en-GB" smtClean="0"/>
              <a:t>‹N°›</a:t>
            </a:fld>
            <a:endParaRPr lang="en-GB" dirty="0"/>
          </a:p>
        </p:txBody>
      </p:sp>
    </p:spTree>
    <p:extLst>
      <p:ext uri="{BB962C8B-B14F-4D97-AF65-F5344CB8AC3E}">
        <p14:creationId xmlns:p14="http://schemas.microsoft.com/office/powerpoint/2010/main" val="414114923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4"/>
          <p:cNvSpPr>
            <a:spLocks noGrp="1"/>
          </p:cNvSpPr>
          <p:nvPr>
            <p:ph type="ftr" sz="quarter" idx="10"/>
          </p:nvPr>
        </p:nvSpPr>
        <p:spPr/>
        <p:txBody>
          <a:bodyPr/>
          <a:lstStyle>
            <a:lvl1pPr>
              <a:defRPr/>
            </a:lvl1pPr>
          </a:lstStyle>
          <a:p>
            <a:pPr>
              <a:defRPr/>
            </a:pPr>
            <a:r>
              <a:rPr lang="it-IT"/>
              <a:t>IAM-PUE-2023</a:t>
            </a:r>
            <a:endParaRPr lang="it-IT" b="0">
              <a:solidFill>
                <a:schemeClr val="tx1"/>
              </a:solidFill>
            </a:endParaRPr>
          </a:p>
        </p:txBody>
      </p:sp>
      <p:sp>
        <p:nvSpPr>
          <p:cNvPr id="3" name="Holder 5"/>
          <p:cNvSpPr>
            <a:spLocks noGrp="1"/>
          </p:cNvSpPr>
          <p:nvPr>
            <p:ph type="dt" sz="half" idx="11"/>
          </p:nvPr>
        </p:nvSpPr>
        <p:spPr/>
        <p:txBody>
          <a:bodyPr/>
          <a:lstStyle>
            <a:lvl1pPr>
              <a:defRPr/>
            </a:lvl1pPr>
          </a:lstStyle>
          <a:p>
            <a:pPr>
              <a:defRPr/>
            </a:pPr>
            <a:fld id="{042E7599-6C89-402D-9447-64E73C1D29BC}" type="datetime1">
              <a:rPr lang="fr-FR" smtClean="0"/>
              <a:t>20/09/2025</a:t>
            </a:fld>
            <a:endParaRPr lang="en-US"/>
          </a:p>
        </p:txBody>
      </p:sp>
      <p:sp>
        <p:nvSpPr>
          <p:cNvPr id="4" name="Holder 6"/>
          <p:cNvSpPr>
            <a:spLocks noGrp="1"/>
          </p:cNvSpPr>
          <p:nvPr>
            <p:ph type="sldNum" sz="quarter" idx="12"/>
          </p:nvPr>
        </p:nvSpPr>
        <p:spPr/>
        <p:txBody>
          <a:bodyPr/>
          <a:lstStyle>
            <a:lvl1pPr>
              <a:defRPr/>
            </a:lvl1pPr>
          </a:lstStyle>
          <a:p>
            <a:pPr>
              <a:defRPr/>
            </a:pPr>
            <a:fld id="{DDDA7ED5-9AE7-4A59-9BE4-B3FAEF979C99}" type="slidenum">
              <a:rPr/>
              <a:pPr>
                <a:defRPr/>
              </a:pPr>
              <a:t>‹N°›</a:t>
            </a:fld>
            <a:endParaRPr/>
          </a:p>
        </p:txBody>
      </p:sp>
    </p:spTree>
    <p:extLst>
      <p:ext uri="{BB962C8B-B14F-4D97-AF65-F5344CB8AC3E}">
        <p14:creationId xmlns:p14="http://schemas.microsoft.com/office/powerpoint/2010/main" val="339518817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2_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93130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A9997C05-6FA1-4DAA-A862-FBEDD300AC62}" type="datetime1">
              <a:rPr lang="fr-FR" smtClean="0"/>
              <a:t>20/09/2025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GREE 2025</a:t>
            </a:r>
          </a:p>
        </p:txBody>
      </p:sp>
      <p:sp>
        <p:nvSpPr>
          <p:cNvPr id="6" name="Rectangle 6"/>
          <p:cNvSpPr>
            <a:spLocks noGrp="1" noChangeArrowheads="1"/>
          </p:cNvSpPr>
          <p:nvPr>
            <p:ph type="sldNum" sz="quarter" idx="12"/>
          </p:nvPr>
        </p:nvSpPr>
        <p:spPr>
          <a:ln/>
        </p:spPr>
        <p:txBody>
          <a:bodyPr/>
          <a:lstStyle>
            <a:lvl1pPr>
              <a:defRPr/>
            </a:lvl1pPr>
          </a:lstStyle>
          <a:p>
            <a:fld id="{9DBF134E-4218-5249-9672-5DCF36AC59B4}" type="slidenum">
              <a:rPr lang="en-US"/>
              <a:pPr/>
              <a:t>‹N°›</a:t>
            </a:fld>
            <a:endParaRPr lang="en-US"/>
          </a:p>
        </p:txBody>
      </p:sp>
    </p:spTree>
    <p:extLst>
      <p:ext uri="{BB962C8B-B14F-4D97-AF65-F5344CB8AC3E}">
        <p14:creationId xmlns:p14="http://schemas.microsoft.com/office/powerpoint/2010/main" val="16331195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9531DABC-7591-4880-A7C4-4778EE6197B3}" type="datetime1">
              <a:rPr lang="fr-FR" smtClean="0"/>
              <a:t>20/09/2025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GREE 2025</a:t>
            </a:r>
          </a:p>
        </p:txBody>
      </p:sp>
      <p:sp>
        <p:nvSpPr>
          <p:cNvPr id="6" name="Rectangle 6"/>
          <p:cNvSpPr>
            <a:spLocks noGrp="1" noChangeArrowheads="1"/>
          </p:cNvSpPr>
          <p:nvPr>
            <p:ph type="sldNum" sz="quarter" idx="12"/>
          </p:nvPr>
        </p:nvSpPr>
        <p:spPr>
          <a:ln/>
        </p:spPr>
        <p:txBody>
          <a:bodyPr/>
          <a:lstStyle>
            <a:lvl1pPr>
              <a:defRPr/>
            </a:lvl1pPr>
          </a:lstStyle>
          <a:p>
            <a:fld id="{608550A6-805A-2C40-A116-7BB0940FA126}" type="slidenum">
              <a:rPr lang="en-US"/>
              <a:pPr/>
              <a:t>‹N°›</a:t>
            </a:fld>
            <a:endParaRPr lang="en-US"/>
          </a:p>
        </p:txBody>
      </p:sp>
    </p:spTree>
    <p:extLst>
      <p:ext uri="{BB962C8B-B14F-4D97-AF65-F5344CB8AC3E}">
        <p14:creationId xmlns:p14="http://schemas.microsoft.com/office/powerpoint/2010/main" val="3006869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05000"/>
            <a:ext cx="40386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F9FC7F31-1920-41D3-B970-0F17F3E256B7}" type="datetime1">
              <a:rPr lang="fr-FR" smtClean="0"/>
              <a:t>20/09/2025</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GREE 2025</a:t>
            </a:r>
          </a:p>
        </p:txBody>
      </p:sp>
      <p:sp>
        <p:nvSpPr>
          <p:cNvPr id="7" name="Rectangle 6"/>
          <p:cNvSpPr>
            <a:spLocks noGrp="1" noChangeArrowheads="1"/>
          </p:cNvSpPr>
          <p:nvPr>
            <p:ph type="sldNum" sz="quarter" idx="12"/>
          </p:nvPr>
        </p:nvSpPr>
        <p:spPr>
          <a:ln/>
        </p:spPr>
        <p:txBody>
          <a:bodyPr/>
          <a:lstStyle>
            <a:lvl1pPr>
              <a:defRPr/>
            </a:lvl1pPr>
          </a:lstStyle>
          <a:p>
            <a:fld id="{DE546F48-76C4-4B49-88E2-1057ECF9B980}" type="slidenum">
              <a:rPr lang="en-US"/>
              <a:pPr/>
              <a:t>‹N°›</a:t>
            </a:fld>
            <a:endParaRPr lang="en-US"/>
          </a:p>
        </p:txBody>
      </p:sp>
    </p:spTree>
    <p:extLst>
      <p:ext uri="{BB962C8B-B14F-4D97-AF65-F5344CB8AC3E}">
        <p14:creationId xmlns:p14="http://schemas.microsoft.com/office/powerpoint/2010/main" val="3219660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A081D3C-1280-4DE8-81C6-0F2A632A0F27}"/>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B32E235-57A4-4965-9C5B-84F1192BDBE7}"/>
              </a:ext>
            </a:extLst>
          </p:cNvPr>
          <p:cNvSpPr>
            <a:spLocks noGrp="1"/>
          </p:cNvSpPr>
          <p:nvPr>
            <p:ph type="dt" sz="half" idx="10"/>
          </p:nvPr>
        </p:nvSpPr>
        <p:spPr/>
        <p:txBody>
          <a:bodyPr/>
          <a:lstStyle/>
          <a:p>
            <a:fld id="{30919F04-F1A8-481C-B4DF-DCE2841AB492}" type="datetime1">
              <a:rPr lang="fr-FR" smtClean="0"/>
              <a:t>20/09/2025</a:t>
            </a:fld>
            <a:endParaRPr lang="fr-FR"/>
          </a:p>
        </p:txBody>
      </p:sp>
      <p:sp>
        <p:nvSpPr>
          <p:cNvPr id="5" name="Espace réservé du pied de page 4">
            <a:extLst>
              <a:ext uri="{FF2B5EF4-FFF2-40B4-BE49-F238E27FC236}">
                <a16:creationId xmlns:a16="http://schemas.microsoft.com/office/drawing/2014/main" id="{0402D8A0-DDA2-43B1-9EF8-B7A738100E0A}"/>
              </a:ext>
            </a:extLst>
          </p:cNvPr>
          <p:cNvSpPr>
            <a:spLocks noGrp="1"/>
          </p:cNvSpPr>
          <p:nvPr>
            <p:ph type="ftr" sz="quarter" idx="11"/>
          </p:nvPr>
        </p:nvSpPr>
        <p:spPr/>
        <p:txBody>
          <a:bodyPr/>
          <a:lstStyle/>
          <a:p>
            <a:r>
              <a:rPr lang="fr-FR"/>
              <a:t>GREE 2025</a:t>
            </a:r>
          </a:p>
        </p:txBody>
      </p:sp>
      <p:sp>
        <p:nvSpPr>
          <p:cNvPr id="6" name="Espace réservé du numéro de diapositive 5">
            <a:extLst>
              <a:ext uri="{FF2B5EF4-FFF2-40B4-BE49-F238E27FC236}">
                <a16:creationId xmlns:a16="http://schemas.microsoft.com/office/drawing/2014/main" id="{1FE7763C-A964-44C9-96C7-7E7A3D520077}"/>
              </a:ext>
            </a:extLst>
          </p:cNvPr>
          <p:cNvSpPr>
            <a:spLocks noGrp="1"/>
          </p:cNvSpPr>
          <p:nvPr>
            <p:ph type="sldNum" sz="quarter" idx="12"/>
          </p:nvPr>
        </p:nvSpPr>
        <p:spPr/>
        <p:txBody>
          <a:bodyPr/>
          <a:lstStyle/>
          <a:p>
            <a:fld id="{FE46E5C7-13A7-424F-9A49-4D12D62DC9B9}" type="slidenum">
              <a:rPr lang="fr-FR" smtClean="0"/>
              <a:pPr/>
              <a:t>‹N°›</a:t>
            </a:fld>
            <a:endParaRPr lang="fr-FR"/>
          </a:p>
        </p:txBody>
      </p:sp>
    </p:spTree>
    <p:extLst>
      <p:ext uri="{BB962C8B-B14F-4D97-AF65-F5344CB8AC3E}">
        <p14:creationId xmlns:p14="http://schemas.microsoft.com/office/powerpoint/2010/main" val="39521593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4CDB41B8-6196-4A1A-ADAB-8BF5C45505C7}" type="datetime1">
              <a:rPr lang="fr-FR" smtClean="0"/>
              <a:t>20/09/2025</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GREE 2025</a:t>
            </a:r>
          </a:p>
        </p:txBody>
      </p:sp>
      <p:sp>
        <p:nvSpPr>
          <p:cNvPr id="9" name="Rectangle 6"/>
          <p:cNvSpPr>
            <a:spLocks noGrp="1" noChangeArrowheads="1"/>
          </p:cNvSpPr>
          <p:nvPr>
            <p:ph type="sldNum" sz="quarter" idx="12"/>
          </p:nvPr>
        </p:nvSpPr>
        <p:spPr>
          <a:ln/>
        </p:spPr>
        <p:txBody>
          <a:bodyPr/>
          <a:lstStyle>
            <a:lvl1pPr>
              <a:defRPr/>
            </a:lvl1pPr>
          </a:lstStyle>
          <a:p>
            <a:fld id="{10E87164-0562-AC45-9695-97D94EA12B6B}" type="slidenum">
              <a:rPr lang="en-US"/>
              <a:pPr/>
              <a:t>‹N°›</a:t>
            </a:fld>
            <a:endParaRPr lang="en-US"/>
          </a:p>
        </p:txBody>
      </p:sp>
    </p:spTree>
    <p:extLst>
      <p:ext uri="{BB962C8B-B14F-4D97-AF65-F5344CB8AC3E}">
        <p14:creationId xmlns:p14="http://schemas.microsoft.com/office/powerpoint/2010/main" val="42422265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8B0AF8D8-7885-4945-832D-4F8C82B8CDA9}" type="datetime1">
              <a:rPr lang="fr-FR" smtClean="0"/>
              <a:t>20/09/2025</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GREE 2025</a:t>
            </a:r>
          </a:p>
        </p:txBody>
      </p:sp>
      <p:sp>
        <p:nvSpPr>
          <p:cNvPr id="5" name="Rectangle 6"/>
          <p:cNvSpPr>
            <a:spLocks noGrp="1" noChangeArrowheads="1"/>
          </p:cNvSpPr>
          <p:nvPr>
            <p:ph type="sldNum" sz="quarter" idx="12"/>
          </p:nvPr>
        </p:nvSpPr>
        <p:spPr>
          <a:ln/>
        </p:spPr>
        <p:txBody>
          <a:bodyPr/>
          <a:lstStyle>
            <a:lvl1pPr>
              <a:defRPr/>
            </a:lvl1pPr>
          </a:lstStyle>
          <a:p>
            <a:fld id="{8C434DB9-9566-514E-820B-C4533CAED444}" type="slidenum">
              <a:rPr lang="en-US"/>
              <a:pPr/>
              <a:t>‹N°›</a:t>
            </a:fld>
            <a:endParaRPr lang="en-US"/>
          </a:p>
        </p:txBody>
      </p:sp>
    </p:spTree>
    <p:extLst>
      <p:ext uri="{BB962C8B-B14F-4D97-AF65-F5344CB8AC3E}">
        <p14:creationId xmlns:p14="http://schemas.microsoft.com/office/powerpoint/2010/main" val="16086169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B15AB1C8-3968-40C2-9F10-09A761A55CBB}" type="datetime1">
              <a:rPr lang="fr-FR" smtClean="0"/>
              <a:t>20/09/2025</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t>GREE 2025</a:t>
            </a:r>
          </a:p>
        </p:txBody>
      </p:sp>
      <p:sp>
        <p:nvSpPr>
          <p:cNvPr id="4" name="Rectangle 6"/>
          <p:cNvSpPr>
            <a:spLocks noGrp="1" noChangeArrowheads="1"/>
          </p:cNvSpPr>
          <p:nvPr>
            <p:ph type="sldNum" sz="quarter" idx="12"/>
          </p:nvPr>
        </p:nvSpPr>
        <p:spPr>
          <a:ln/>
        </p:spPr>
        <p:txBody>
          <a:bodyPr/>
          <a:lstStyle>
            <a:lvl1pPr>
              <a:defRPr/>
            </a:lvl1pPr>
          </a:lstStyle>
          <a:p>
            <a:fld id="{C1E6AE43-783E-FE45-9442-E51C12C1FD7E}" type="slidenum">
              <a:rPr lang="en-US"/>
              <a:pPr/>
              <a:t>‹N°›</a:t>
            </a:fld>
            <a:endParaRPr lang="en-US"/>
          </a:p>
        </p:txBody>
      </p:sp>
    </p:spTree>
    <p:extLst>
      <p:ext uri="{BB962C8B-B14F-4D97-AF65-F5344CB8AC3E}">
        <p14:creationId xmlns:p14="http://schemas.microsoft.com/office/powerpoint/2010/main" val="29018881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D8A4EA24-BF63-4B93-99E5-9587B2EF2AD2}" type="datetime1">
              <a:rPr lang="fr-FR" smtClean="0"/>
              <a:t>20/09/2025</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GREE 2025</a:t>
            </a:r>
          </a:p>
        </p:txBody>
      </p:sp>
      <p:sp>
        <p:nvSpPr>
          <p:cNvPr id="7" name="Rectangle 6"/>
          <p:cNvSpPr>
            <a:spLocks noGrp="1" noChangeArrowheads="1"/>
          </p:cNvSpPr>
          <p:nvPr>
            <p:ph type="sldNum" sz="quarter" idx="12"/>
          </p:nvPr>
        </p:nvSpPr>
        <p:spPr>
          <a:ln/>
        </p:spPr>
        <p:txBody>
          <a:bodyPr/>
          <a:lstStyle>
            <a:lvl1pPr>
              <a:defRPr/>
            </a:lvl1pPr>
          </a:lstStyle>
          <a:p>
            <a:fld id="{AD07D1A3-F5FF-6348-9944-1CA313A129AA}" type="slidenum">
              <a:rPr lang="en-US"/>
              <a:pPr/>
              <a:t>‹N°›</a:t>
            </a:fld>
            <a:endParaRPr lang="en-US"/>
          </a:p>
        </p:txBody>
      </p:sp>
    </p:spTree>
    <p:extLst>
      <p:ext uri="{BB962C8B-B14F-4D97-AF65-F5344CB8AC3E}">
        <p14:creationId xmlns:p14="http://schemas.microsoft.com/office/powerpoint/2010/main" val="28237533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4710792A-4F29-4DBD-838C-6D3E6E6001B6}" type="datetime1">
              <a:rPr lang="fr-FR" smtClean="0"/>
              <a:t>20/09/2025</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GREE 2025</a:t>
            </a:r>
          </a:p>
        </p:txBody>
      </p:sp>
      <p:sp>
        <p:nvSpPr>
          <p:cNvPr id="7" name="Rectangle 6"/>
          <p:cNvSpPr>
            <a:spLocks noGrp="1" noChangeArrowheads="1"/>
          </p:cNvSpPr>
          <p:nvPr>
            <p:ph type="sldNum" sz="quarter" idx="12"/>
          </p:nvPr>
        </p:nvSpPr>
        <p:spPr>
          <a:ln/>
        </p:spPr>
        <p:txBody>
          <a:bodyPr/>
          <a:lstStyle>
            <a:lvl1pPr>
              <a:defRPr/>
            </a:lvl1pPr>
          </a:lstStyle>
          <a:p>
            <a:fld id="{FE42C08B-4A07-AC48-A670-277ED7A41F6D}" type="slidenum">
              <a:rPr lang="en-US"/>
              <a:pPr/>
              <a:t>‹N°›</a:t>
            </a:fld>
            <a:endParaRPr lang="en-US"/>
          </a:p>
        </p:txBody>
      </p:sp>
    </p:spTree>
    <p:extLst>
      <p:ext uri="{BB962C8B-B14F-4D97-AF65-F5344CB8AC3E}">
        <p14:creationId xmlns:p14="http://schemas.microsoft.com/office/powerpoint/2010/main" val="8864465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CE087CA2-F377-4A7B-A307-A41BC0FDB445}" type="datetime1">
              <a:rPr lang="fr-FR" smtClean="0"/>
              <a:t>20/09/2025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GREE 2025</a:t>
            </a:r>
          </a:p>
        </p:txBody>
      </p:sp>
      <p:sp>
        <p:nvSpPr>
          <p:cNvPr id="6" name="Rectangle 6"/>
          <p:cNvSpPr>
            <a:spLocks noGrp="1" noChangeArrowheads="1"/>
          </p:cNvSpPr>
          <p:nvPr>
            <p:ph type="sldNum" sz="quarter" idx="12"/>
          </p:nvPr>
        </p:nvSpPr>
        <p:spPr>
          <a:ln/>
        </p:spPr>
        <p:txBody>
          <a:bodyPr/>
          <a:lstStyle>
            <a:lvl1pPr>
              <a:defRPr/>
            </a:lvl1pPr>
          </a:lstStyle>
          <a:p>
            <a:fld id="{0662DD4B-BC42-1B4D-AA6A-3B43B9EF2B74}" type="slidenum">
              <a:rPr lang="en-US"/>
              <a:pPr/>
              <a:t>‹N°›</a:t>
            </a:fld>
            <a:endParaRPr lang="en-US"/>
          </a:p>
        </p:txBody>
      </p:sp>
    </p:spTree>
    <p:extLst>
      <p:ext uri="{BB962C8B-B14F-4D97-AF65-F5344CB8AC3E}">
        <p14:creationId xmlns:p14="http://schemas.microsoft.com/office/powerpoint/2010/main" val="21840283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6191BC47-D63C-47A0-B022-1DA892340E3C}" type="datetime1">
              <a:rPr lang="fr-FR" smtClean="0"/>
              <a:t>20/09/2025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GREE 2025</a:t>
            </a:r>
          </a:p>
        </p:txBody>
      </p:sp>
      <p:sp>
        <p:nvSpPr>
          <p:cNvPr id="6" name="Rectangle 6"/>
          <p:cNvSpPr>
            <a:spLocks noGrp="1" noChangeArrowheads="1"/>
          </p:cNvSpPr>
          <p:nvPr>
            <p:ph type="sldNum" sz="quarter" idx="12"/>
          </p:nvPr>
        </p:nvSpPr>
        <p:spPr>
          <a:ln/>
        </p:spPr>
        <p:txBody>
          <a:bodyPr/>
          <a:lstStyle>
            <a:lvl1pPr>
              <a:defRPr/>
            </a:lvl1pPr>
          </a:lstStyle>
          <a:p>
            <a:fld id="{12C7A545-30B0-244A-A8C7-397A5D41B47B}" type="slidenum">
              <a:rPr lang="en-US"/>
              <a:pPr/>
              <a:t>‹N°›</a:t>
            </a:fld>
            <a:endParaRPr lang="en-US"/>
          </a:p>
        </p:txBody>
      </p:sp>
    </p:spTree>
    <p:extLst>
      <p:ext uri="{BB962C8B-B14F-4D97-AF65-F5344CB8AC3E}">
        <p14:creationId xmlns:p14="http://schemas.microsoft.com/office/powerpoint/2010/main" val="5407094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a:t>Click to edit Master title style</a:t>
            </a:r>
          </a:p>
        </p:txBody>
      </p:sp>
      <p:sp>
        <p:nvSpPr>
          <p:cNvPr id="3" name="Text Placeholder 2"/>
          <p:cNvSpPr>
            <a:spLocks noGrp="1"/>
          </p:cNvSpPr>
          <p:nvPr>
            <p:ph type="body" sz="half" idx="1"/>
          </p:nvPr>
        </p:nvSpPr>
        <p:spPr>
          <a:xfrm>
            <a:off x="457200" y="19050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p:spPr>
        <p:txBody>
          <a:bodyPr/>
          <a:lstStyle>
            <a:lvl1pPr>
              <a:defRPr/>
            </a:lvl1pPr>
          </a:lstStyle>
          <a:p>
            <a:pPr>
              <a:defRPr/>
            </a:pPr>
            <a:fld id="{2AEE49FC-7052-4E00-BA8E-F43810D55433}" type="datetime1">
              <a:rPr lang="fr-FR" smtClean="0"/>
              <a:t>20/09/2025</a:t>
            </a:fld>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pPr>
              <a:defRPr/>
            </a:pPr>
            <a:r>
              <a:rPr lang="en-US"/>
              <a:t>GREE 2025</a:t>
            </a: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B6406F16-6183-984A-AE7E-09B7D38C550C}" type="slidenum">
              <a:rPr lang="en-US"/>
              <a:pPr/>
              <a:t>‹N°›</a:t>
            </a:fld>
            <a:endParaRPr lang="en-US"/>
          </a:p>
        </p:txBody>
      </p:sp>
    </p:spTree>
    <p:extLst>
      <p:ext uri="{BB962C8B-B14F-4D97-AF65-F5344CB8AC3E}">
        <p14:creationId xmlns:p14="http://schemas.microsoft.com/office/powerpoint/2010/main" val="2813216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BFE835C-A40F-C948-A1C2-49A2C12325BD}"/>
              </a:ext>
            </a:extLst>
          </p:cNvPr>
          <p:cNvSpPr>
            <a:spLocks noGrp="1"/>
          </p:cNvSpPr>
          <p:nvPr>
            <p:ph type="body" sz="quarter" idx="10"/>
          </p:nvPr>
        </p:nvSpPr>
        <p:spPr>
          <a:xfrm>
            <a:off x="383382" y="1527175"/>
            <a:ext cx="8435114" cy="4840288"/>
          </a:xfrm>
        </p:spPr>
        <p:txBody>
          <a:bodyPr anchor="ct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0939634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9B0B889-C65B-FF4C-918B-4954416E1A6E}"/>
              </a:ext>
            </a:extLst>
          </p:cNvPr>
          <p:cNvSpPr>
            <a:spLocks noGrp="1"/>
          </p:cNvSpPr>
          <p:nvPr>
            <p:ph sz="half" idx="1"/>
          </p:nvPr>
        </p:nvSpPr>
        <p:spPr>
          <a:xfrm>
            <a:off x="628650" y="1565753"/>
            <a:ext cx="3886200" cy="4611210"/>
          </a:xfrm>
          <a:prstGeom prst="rect">
            <a:avLst/>
          </a:prstGeom>
        </p:spPr>
        <p:txBody>
          <a:bodyPr anchor="ct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4CE3671C-C383-B348-9D73-B8EA91AEAB08}"/>
              </a:ext>
            </a:extLst>
          </p:cNvPr>
          <p:cNvSpPr>
            <a:spLocks noGrp="1"/>
          </p:cNvSpPr>
          <p:nvPr>
            <p:ph sz="half" idx="2"/>
          </p:nvPr>
        </p:nvSpPr>
        <p:spPr>
          <a:xfrm>
            <a:off x="4629150" y="1565753"/>
            <a:ext cx="3886200" cy="4611210"/>
          </a:xfrm>
          <a:prstGeom prst="rect">
            <a:avLst/>
          </a:prstGeo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5568147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4B7D71-22BF-4085-804E-A2B92D46F847}"/>
              </a:ext>
            </a:extLst>
          </p:cNvPr>
          <p:cNvSpPr>
            <a:spLocks noGrp="1"/>
          </p:cNvSpPr>
          <p:nvPr>
            <p:ph type="title"/>
          </p:nvPr>
        </p:nvSpPr>
        <p:spPr>
          <a:xfrm>
            <a:off x="623888" y="1709739"/>
            <a:ext cx="7886700" cy="2852737"/>
          </a:xfrm>
          <a:prstGeom prst="rect">
            <a:avLst/>
          </a:prstGeom>
        </p:spPr>
        <p:txBody>
          <a:bodyPr anchor="b"/>
          <a:lstStyle>
            <a:lvl1pPr>
              <a:defRPr sz="4500"/>
            </a:lvl1pPr>
          </a:lstStyle>
          <a:p>
            <a:r>
              <a:rPr lang="fr-FR"/>
              <a:t>Modifiez le style du titre</a:t>
            </a:r>
          </a:p>
        </p:txBody>
      </p:sp>
      <p:sp>
        <p:nvSpPr>
          <p:cNvPr id="3" name="Espace réservé du texte 2">
            <a:extLst>
              <a:ext uri="{FF2B5EF4-FFF2-40B4-BE49-F238E27FC236}">
                <a16:creationId xmlns:a16="http://schemas.microsoft.com/office/drawing/2014/main" id="{023CE0C8-EFAE-4203-BA47-54BBA9F66BAA}"/>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Modifier les styles du texte du masque</a:t>
            </a:r>
          </a:p>
        </p:txBody>
      </p:sp>
      <p:sp>
        <p:nvSpPr>
          <p:cNvPr id="4" name="Espace réservé de la date 3">
            <a:extLst>
              <a:ext uri="{FF2B5EF4-FFF2-40B4-BE49-F238E27FC236}">
                <a16:creationId xmlns:a16="http://schemas.microsoft.com/office/drawing/2014/main" id="{68BE8AA2-1BDE-40F2-B5F9-CAF8FFDBB473}"/>
              </a:ext>
            </a:extLst>
          </p:cNvPr>
          <p:cNvSpPr>
            <a:spLocks noGrp="1"/>
          </p:cNvSpPr>
          <p:nvPr>
            <p:ph type="dt" sz="half" idx="10"/>
          </p:nvPr>
        </p:nvSpPr>
        <p:spPr/>
        <p:txBody>
          <a:bodyPr/>
          <a:lstStyle/>
          <a:p>
            <a:fld id="{BE9D481E-FD3E-4FAD-BFA1-8D054BF3FF0C}" type="datetime1">
              <a:rPr lang="fr-FR" smtClean="0"/>
              <a:t>20/09/2025</a:t>
            </a:fld>
            <a:endParaRPr lang="fr-FR"/>
          </a:p>
        </p:txBody>
      </p:sp>
      <p:sp>
        <p:nvSpPr>
          <p:cNvPr id="5" name="Espace réservé du pied de page 4">
            <a:extLst>
              <a:ext uri="{FF2B5EF4-FFF2-40B4-BE49-F238E27FC236}">
                <a16:creationId xmlns:a16="http://schemas.microsoft.com/office/drawing/2014/main" id="{617376D4-2B38-4B18-8643-DABE4349D358}"/>
              </a:ext>
            </a:extLst>
          </p:cNvPr>
          <p:cNvSpPr>
            <a:spLocks noGrp="1"/>
          </p:cNvSpPr>
          <p:nvPr>
            <p:ph type="ftr" sz="quarter" idx="11"/>
          </p:nvPr>
        </p:nvSpPr>
        <p:spPr/>
        <p:txBody>
          <a:bodyPr/>
          <a:lstStyle/>
          <a:p>
            <a:r>
              <a:rPr lang="fr-FR"/>
              <a:t>GREE 2025</a:t>
            </a:r>
          </a:p>
        </p:txBody>
      </p:sp>
      <p:sp>
        <p:nvSpPr>
          <p:cNvPr id="6" name="Espace réservé du numéro de diapositive 5">
            <a:extLst>
              <a:ext uri="{FF2B5EF4-FFF2-40B4-BE49-F238E27FC236}">
                <a16:creationId xmlns:a16="http://schemas.microsoft.com/office/drawing/2014/main" id="{59EE2CBC-FF70-422A-B9B9-612EEBCF82FF}"/>
              </a:ext>
            </a:extLst>
          </p:cNvPr>
          <p:cNvSpPr>
            <a:spLocks noGrp="1"/>
          </p:cNvSpPr>
          <p:nvPr>
            <p:ph type="sldNum" sz="quarter" idx="12"/>
          </p:nvPr>
        </p:nvSpPr>
        <p:spPr/>
        <p:txBody>
          <a:bodyPr/>
          <a:lstStyle/>
          <a:p>
            <a:fld id="{FE46E5C7-13A7-424F-9A49-4D12D62DC9B9}" type="slidenum">
              <a:rPr lang="fr-FR" smtClean="0"/>
              <a:pPr/>
              <a:t>‹N°›</a:t>
            </a:fld>
            <a:endParaRPr lang="fr-FR"/>
          </a:p>
        </p:txBody>
      </p:sp>
    </p:spTree>
    <p:extLst>
      <p:ext uri="{BB962C8B-B14F-4D97-AF65-F5344CB8AC3E}">
        <p14:creationId xmlns:p14="http://schemas.microsoft.com/office/powerpoint/2010/main" val="23401084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and round picture">
    <p:spTree>
      <p:nvGrpSpPr>
        <p:cNvPr id="1" name=""/>
        <p:cNvGrpSpPr/>
        <p:nvPr/>
      </p:nvGrpSpPr>
      <p:grpSpPr>
        <a:xfrm>
          <a:off x="0" y="0"/>
          <a:ext cx="0" cy="0"/>
          <a:chOff x="0" y="0"/>
          <a:chExt cx="0" cy="0"/>
        </a:xfrm>
      </p:grpSpPr>
      <p:sp>
        <p:nvSpPr>
          <p:cNvPr id="3" name="Content Placeholder 3">
            <a:extLst>
              <a:ext uri="{FF2B5EF4-FFF2-40B4-BE49-F238E27FC236}">
                <a16:creationId xmlns:a16="http://schemas.microsoft.com/office/drawing/2014/main" id="{8C0F858B-85AD-164B-83F1-67222D80F15A}"/>
              </a:ext>
            </a:extLst>
          </p:cNvPr>
          <p:cNvSpPr>
            <a:spLocks noGrp="1"/>
          </p:cNvSpPr>
          <p:nvPr>
            <p:ph sz="half" idx="2"/>
          </p:nvPr>
        </p:nvSpPr>
        <p:spPr>
          <a:xfrm>
            <a:off x="3964782" y="1622613"/>
            <a:ext cx="4550569" cy="4554351"/>
          </a:xfrm>
          <a:prstGeom prst="rect">
            <a:avLst/>
          </a:prstGeom>
        </p:spPr>
        <p:txBody>
          <a:bodyPr/>
          <a:lstStyle>
            <a:lvl2pPr>
              <a:defRPr sz="1650"/>
            </a:lvl2pPr>
            <a:lvl3pPr>
              <a:defRPr sz="1650"/>
            </a:lvl3pPr>
            <a:lvl4pPr>
              <a:defRPr sz="1650"/>
            </a:lvl4pPr>
            <a:lvl5pPr>
              <a:defRPr sz="165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Picture Placeholder 4">
            <a:extLst>
              <a:ext uri="{FF2B5EF4-FFF2-40B4-BE49-F238E27FC236}">
                <a16:creationId xmlns:a16="http://schemas.microsoft.com/office/drawing/2014/main" id="{9944896E-DDCB-AE41-936A-2E751CFC2A2B}"/>
              </a:ext>
            </a:extLst>
          </p:cNvPr>
          <p:cNvSpPr>
            <a:spLocks noGrp="1"/>
          </p:cNvSpPr>
          <p:nvPr>
            <p:ph type="pic" sz="quarter" idx="10"/>
          </p:nvPr>
        </p:nvSpPr>
        <p:spPr>
          <a:xfrm>
            <a:off x="714113" y="1694253"/>
            <a:ext cx="2600589" cy="3467452"/>
          </a:xfrm>
          <a:prstGeom prst="ellipse">
            <a:avLst/>
          </a:prstGeom>
        </p:spPr>
        <p:txBody>
          <a:bodyPr/>
          <a:lstStyle/>
          <a:p>
            <a:endParaRPr lang="en-GB"/>
          </a:p>
        </p:txBody>
      </p:sp>
      <p:sp>
        <p:nvSpPr>
          <p:cNvPr id="9" name="Text Placeholder 8">
            <a:extLst>
              <a:ext uri="{FF2B5EF4-FFF2-40B4-BE49-F238E27FC236}">
                <a16:creationId xmlns:a16="http://schemas.microsoft.com/office/drawing/2014/main" id="{EC28819D-1645-BA4F-B812-EAA703DB6E5B}"/>
              </a:ext>
            </a:extLst>
          </p:cNvPr>
          <p:cNvSpPr>
            <a:spLocks noGrp="1"/>
          </p:cNvSpPr>
          <p:nvPr>
            <p:ph type="body" sz="quarter" idx="11" hasCustomPrompt="1"/>
          </p:nvPr>
        </p:nvSpPr>
        <p:spPr>
          <a:xfrm>
            <a:off x="543815" y="5272082"/>
            <a:ext cx="2914654" cy="828675"/>
          </a:xfrm>
          <a:prstGeom prst="rect">
            <a:avLst/>
          </a:prstGeom>
        </p:spPr>
        <p:txBody>
          <a:bodyPr>
            <a:normAutofit/>
          </a:bodyPr>
          <a:lstStyle>
            <a:lvl2pPr algn="ctr">
              <a:defRPr sz="1650"/>
            </a:lvl2pPr>
            <a:lvl3pPr marL="1350" indent="0">
              <a:buNone/>
              <a:defRPr/>
            </a:lvl3pPr>
          </a:lstStyle>
          <a:p>
            <a:pPr lvl="1"/>
            <a:r>
              <a:rPr lang="en-US" dirty="0"/>
              <a:t>Second level</a:t>
            </a:r>
          </a:p>
        </p:txBody>
      </p:sp>
    </p:spTree>
    <p:extLst>
      <p:ext uri="{BB962C8B-B14F-4D97-AF65-F5344CB8AC3E}">
        <p14:creationId xmlns:p14="http://schemas.microsoft.com/office/powerpoint/2010/main" val="7662249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ext and round picture">
    <p:spTree>
      <p:nvGrpSpPr>
        <p:cNvPr id="1" name=""/>
        <p:cNvGrpSpPr/>
        <p:nvPr/>
      </p:nvGrpSpPr>
      <p:grpSpPr>
        <a:xfrm>
          <a:off x="0" y="0"/>
          <a:ext cx="0" cy="0"/>
          <a:chOff x="0" y="0"/>
          <a:chExt cx="0" cy="0"/>
        </a:xfrm>
      </p:grpSpPr>
      <p:sp>
        <p:nvSpPr>
          <p:cNvPr id="3" name="Content Placeholder 3">
            <a:extLst>
              <a:ext uri="{FF2B5EF4-FFF2-40B4-BE49-F238E27FC236}">
                <a16:creationId xmlns:a16="http://schemas.microsoft.com/office/drawing/2014/main" id="{8C0F858B-85AD-164B-83F1-67222D80F15A}"/>
              </a:ext>
            </a:extLst>
          </p:cNvPr>
          <p:cNvSpPr>
            <a:spLocks noGrp="1"/>
          </p:cNvSpPr>
          <p:nvPr>
            <p:ph sz="half" idx="2"/>
          </p:nvPr>
        </p:nvSpPr>
        <p:spPr>
          <a:xfrm>
            <a:off x="383254" y="1622613"/>
            <a:ext cx="4639223" cy="4554351"/>
          </a:xfrm>
          <a:prstGeom prst="rect">
            <a:avLst/>
          </a:prstGeom>
        </p:spPr>
        <p:txBody>
          <a:bodyPr/>
          <a:lstStyle>
            <a:lvl2pPr>
              <a:defRPr sz="1650"/>
            </a:lvl2pPr>
            <a:lvl3pPr>
              <a:defRPr sz="1650"/>
            </a:lvl3pPr>
            <a:lvl4pPr>
              <a:defRPr sz="1650"/>
            </a:lvl4pPr>
            <a:lvl5pPr>
              <a:defRPr sz="165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Picture Placeholder 4">
            <a:extLst>
              <a:ext uri="{FF2B5EF4-FFF2-40B4-BE49-F238E27FC236}">
                <a16:creationId xmlns:a16="http://schemas.microsoft.com/office/drawing/2014/main" id="{9944896E-DDCB-AE41-936A-2E751CFC2A2B}"/>
              </a:ext>
            </a:extLst>
          </p:cNvPr>
          <p:cNvSpPr>
            <a:spLocks noGrp="1"/>
          </p:cNvSpPr>
          <p:nvPr>
            <p:ph type="pic" sz="quarter" idx="10"/>
          </p:nvPr>
        </p:nvSpPr>
        <p:spPr>
          <a:xfrm>
            <a:off x="5602119" y="1694253"/>
            <a:ext cx="2600589" cy="3467452"/>
          </a:xfrm>
          <a:prstGeom prst="ellipse">
            <a:avLst/>
          </a:prstGeom>
        </p:spPr>
        <p:txBody>
          <a:bodyPr/>
          <a:lstStyle/>
          <a:p>
            <a:endParaRPr lang="en-GB"/>
          </a:p>
        </p:txBody>
      </p:sp>
      <p:sp>
        <p:nvSpPr>
          <p:cNvPr id="9" name="Text Placeholder 8">
            <a:extLst>
              <a:ext uri="{FF2B5EF4-FFF2-40B4-BE49-F238E27FC236}">
                <a16:creationId xmlns:a16="http://schemas.microsoft.com/office/drawing/2014/main" id="{EC28819D-1645-BA4F-B812-EAA703DB6E5B}"/>
              </a:ext>
            </a:extLst>
          </p:cNvPr>
          <p:cNvSpPr>
            <a:spLocks noGrp="1"/>
          </p:cNvSpPr>
          <p:nvPr>
            <p:ph type="body" sz="quarter" idx="11" hasCustomPrompt="1"/>
          </p:nvPr>
        </p:nvSpPr>
        <p:spPr>
          <a:xfrm>
            <a:off x="5431821" y="5272082"/>
            <a:ext cx="2914654" cy="828675"/>
          </a:xfrm>
          <a:prstGeom prst="rect">
            <a:avLst/>
          </a:prstGeom>
        </p:spPr>
        <p:txBody>
          <a:bodyPr>
            <a:normAutofit/>
          </a:bodyPr>
          <a:lstStyle>
            <a:lvl2pPr algn="ctr">
              <a:defRPr sz="1650"/>
            </a:lvl2pPr>
            <a:lvl3pPr marL="1350" indent="0">
              <a:buNone/>
              <a:defRPr/>
            </a:lvl3pPr>
          </a:lstStyle>
          <a:p>
            <a:pPr lvl="1"/>
            <a:r>
              <a:rPr lang="en-US" dirty="0"/>
              <a:t>Second level</a:t>
            </a:r>
          </a:p>
        </p:txBody>
      </p:sp>
    </p:spTree>
    <p:extLst>
      <p:ext uri="{BB962C8B-B14F-4D97-AF65-F5344CB8AC3E}">
        <p14:creationId xmlns:p14="http://schemas.microsoft.com/office/powerpoint/2010/main" val="32830095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ext and square picture">
    <p:spTree>
      <p:nvGrpSpPr>
        <p:cNvPr id="1" name=""/>
        <p:cNvGrpSpPr/>
        <p:nvPr/>
      </p:nvGrpSpPr>
      <p:grpSpPr>
        <a:xfrm>
          <a:off x="0" y="0"/>
          <a:ext cx="0" cy="0"/>
          <a:chOff x="0" y="0"/>
          <a:chExt cx="0" cy="0"/>
        </a:xfrm>
      </p:grpSpPr>
      <p:sp>
        <p:nvSpPr>
          <p:cNvPr id="3" name="Content Placeholder 3">
            <a:extLst>
              <a:ext uri="{FF2B5EF4-FFF2-40B4-BE49-F238E27FC236}">
                <a16:creationId xmlns:a16="http://schemas.microsoft.com/office/drawing/2014/main" id="{8C0F858B-85AD-164B-83F1-67222D80F15A}"/>
              </a:ext>
            </a:extLst>
          </p:cNvPr>
          <p:cNvSpPr>
            <a:spLocks noGrp="1"/>
          </p:cNvSpPr>
          <p:nvPr>
            <p:ph sz="half" idx="2"/>
          </p:nvPr>
        </p:nvSpPr>
        <p:spPr>
          <a:xfrm>
            <a:off x="3973606" y="1595717"/>
            <a:ext cx="4541744" cy="4581245"/>
          </a:xfrm>
          <a:prstGeom prst="rect">
            <a:avLst/>
          </a:prstGeom>
        </p:spPr>
        <p:txBody>
          <a:bodyPr/>
          <a:lstStyle>
            <a:lvl2pPr>
              <a:defRPr sz="1650"/>
            </a:lvl2pPr>
            <a:lvl3pPr>
              <a:defRPr sz="1650"/>
            </a:lvl3pPr>
            <a:lvl4pPr>
              <a:defRPr sz="1650"/>
            </a:lvl4pPr>
            <a:lvl5pPr>
              <a:defRPr sz="165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Picture Placeholder 4">
            <a:extLst>
              <a:ext uri="{FF2B5EF4-FFF2-40B4-BE49-F238E27FC236}">
                <a16:creationId xmlns:a16="http://schemas.microsoft.com/office/drawing/2014/main" id="{9944896E-DDCB-AE41-936A-2E751CFC2A2B}"/>
              </a:ext>
            </a:extLst>
          </p:cNvPr>
          <p:cNvSpPr>
            <a:spLocks noGrp="1"/>
          </p:cNvSpPr>
          <p:nvPr>
            <p:ph type="pic" sz="quarter" idx="10"/>
          </p:nvPr>
        </p:nvSpPr>
        <p:spPr>
          <a:xfrm>
            <a:off x="549467" y="1576962"/>
            <a:ext cx="2909001" cy="3704954"/>
          </a:xfrm>
          <a:prstGeom prst="rect">
            <a:avLst/>
          </a:prstGeom>
        </p:spPr>
        <p:txBody>
          <a:bodyPr/>
          <a:lstStyle/>
          <a:p>
            <a:endParaRPr lang="en-GB"/>
          </a:p>
        </p:txBody>
      </p:sp>
      <p:sp>
        <p:nvSpPr>
          <p:cNvPr id="9" name="Text Placeholder 8">
            <a:extLst>
              <a:ext uri="{FF2B5EF4-FFF2-40B4-BE49-F238E27FC236}">
                <a16:creationId xmlns:a16="http://schemas.microsoft.com/office/drawing/2014/main" id="{EC28819D-1645-BA4F-B812-EAA703DB6E5B}"/>
              </a:ext>
            </a:extLst>
          </p:cNvPr>
          <p:cNvSpPr>
            <a:spLocks noGrp="1"/>
          </p:cNvSpPr>
          <p:nvPr>
            <p:ph type="body" sz="quarter" idx="11" hasCustomPrompt="1"/>
          </p:nvPr>
        </p:nvSpPr>
        <p:spPr>
          <a:xfrm>
            <a:off x="543815" y="5392002"/>
            <a:ext cx="2914654" cy="828675"/>
          </a:xfrm>
          <a:prstGeom prst="rect">
            <a:avLst/>
          </a:prstGeom>
        </p:spPr>
        <p:txBody>
          <a:bodyPr>
            <a:normAutofit/>
          </a:bodyPr>
          <a:lstStyle>
            <a:lvl2pPr algn="ctr">
              <a:defRPr sz="1650"/>
            </a:lvl2pPr>
            <a:lvl3pPr marL="1350" indent="0">
              <a:buNone/>
              <a:defRPr/>
            </a:lvl3pPr>
          </a:lstStyle>
          <a:p>
            <a:pPr lvl="1"/>
            <a:r>
              <a:rPr lang="en-US" dirty="0"/>
              <a:t>Second level</a:t>
            </a:r>
          </a:p>
        </p:txBody>
      </p:sp>
    </p:spTree>
    <p:extLst>
      <p:ext uri="{BB962C8B-B14F-4D97-AF65-F5344CB8AC3E}">
        <p14:creationId xmlns:p14="http://schemas.microsoft.com/office/powerpoint/2010/main" val="19503001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Text and square picture">
    <p:spTree>
      <p:nvGrpSpPr>
        <p:cNvPr id="1" name=""/>
        <p:cNvGrpSpPr/>
        <p:nvPr/>
      </p:nvGrpSpPr>
      <p:grpSpPr>
        <a:xfrm>
          <a:off x="0" y="0"/>
          <a:ext cx="0" cy="0"/>
          <a:chOff x="0" y="0"/>
          <a:chExt cx="0" cy="0"/>
        </a:xfrm>
      </p:grpSpPr>
      <p:sp>
        <p:nvSpPr>
          <p:cNvPr id="3" name="Content Placeholder 3">
            <a:extLst>
              <a:ext uri="{FF2B5EF4-FFF2-40B4-BE49-F238E27FC236}">
                <a16:creationId xmlns:a16="http://schemas.microsoft.com/office/drawing/2014/main" id="{8C0F858B-85AD-164B-83F1-67222D80F15A}"/>
              </a:ext>
            </a:extLst>
          </p:cNvPr>
          <p:cNvSpPr>
            <a:spLocks noGrp="1"/>
          </p:cNvSpPr>
          <p:nvPr>
            <p:ph sz="half" idx="2"/>
          </p:nvPr>
        </p:nvSpPr>
        <p:spPr>
          <a:xfrm>
            <a:off x="383254" y="1685365"/>
            <a:ext cx="4565264" cy="4491598"/>
          </a:xfrm>
          <a:prstGeom prst="rect">
            <a:avLst/>
          </a:prstGeom>
        </p:spPr>
        <p:txBody>
          <a:bodyPr/>
          <a:lstStyle>
            <a:lvl2pPr>
              <a:defRPr sz="1650"/>
            </a:lvl2pPr>
            <a:lvl3pPr>
              <a:defRPr sz="1650"/>
            </a:lvl3pPr>
            <a:lvl4pPr>
              <a:defRPr sz="1650"/>
            </a:lvl4pPr>
            <a:lvl5pPr>
              <a:defRPr sz="165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Picture Placeholder 4">
            <a:extLst>
              <a:ext uri="{FF2B5EF4-FFF2-40B4-BE49-F238E27FC236}">
                <a16:creationId xmlns:a16="http://schemas.microsoft.com/office/drawing/2014/main" id="{9944896E-DDCB-AE41-936A-2E751CFC2A2B}"/>
              </a:ext>
            </a:extLst>
          </p:cNvPr>
          <p:cNvSpPr>
            <a:spLocks noGrp="1"/>
          </p:cNvSpPr>
          <p:nvPr>
            <p:ph type="pic" sz="quarter" idx="10"/>
          </p:nvPr>
        </p:nvSpPr>
        <p:spPr>
          <a:xfrm>
            <a:off x="5459503" y="1649461"/>
            <a:ext cx="2924066" cy="3632455"/>
          </a:xfrm>
          <a:prstGeom prst="rect">
            <a:avLst/>
          </a:prstGeom>
        </p:spPr>
        <p:txBody>
          <a:bodyPr/>
          <a:lstStyle/>
          <a:p>
            <a:endParaRPr lang="en-GB" dirty="0"/>
          </a:p>
        </p:txBody>
      </p:sp>
      <p:sp>
        <p:nvSpPr>
          <p:cNvPr id="9" name="Text Placeholder 8">
            <a:extLst>
              <a:ext uri="{FF2B5EF4-FFF2-40B4-BE49-F238E27FC236}">
                <a16:creationId xmlns:a16="http://schemas.microsoft.com/office/drawing/2014/main" id="{EC28819D-1645-BA4F-B812-EAA703DB6E5B}"/>
              </a:ext>
            </a:extLst>
          </p:cNvPr>
          <p:cNvSpPr>
            <a:spLocks noGrp="1"/>
          </p:cNvSpPr>
          <p:nvPr>
            <p:ph type="body" sz="quarter" idx="11" hasCustomPrompt="1"/>
          </p:nvPr>
        </p:nvSpPr>
        <p:spPr>
          <a:xfrm>
            <a:off x="5459502" y="5392002"/>
            <a:ext cx="2914654" cy="828675"/>
          </a:xfrm>
          <a:prstGeom prst="rect">
            <a:avLst/>
          </a:prstGeom>
        </p:spPr>
        <p:txBody>
          <a:bodyPr>
            <a:normAutofit/>
          </a:bodyPr>
          <a:lstStyle>
            <a:lvl2pPr algn="ctr">
              <a:defRPr sz="1650"/>
            </a:lvl2pPr>
            <a:lvl3pPr marL="1350" indent="0">
              <a:buNone/>
              <a:defRPr/>
            </a:lvl3pPr>
          </a:lstStyle>
          <a:p>
            <a:pPr lvl="1"/>
            <a:r>
              <a:rPr lang="en-US" dirty="0"/>
              <a:t>Second level</a:t>
            </a:r>
          </a:p>
        </p:txBody>
      </p:sp>
    </p:spTree>
    <p:extLst>
      <p:ext uri="{BB962C8B-B14F-4D97-AF65-F5344CB8AC3E}">
        <p14:creationId xmlns:p14="http://schemas.microsoft.com/office/powerpoint/2010/main" val="6197820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57113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0443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12377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2767FC4-7ADF-4904-A884-CE3B5172BD66}"/>
              </a:ext>
            </a:extLst>
          </p:cNvPr>
          <p:cNvSpPr>
            <a:spLocks noGrp="1"/>
          </p:cNvSpPr>
          <p:nvPr>
            <p:ph type="ctrTitle"/>
          </p:nvPr>
        </p:nvSpPr>
        <p:spPr>
          <a:xfrm>
            <a:off x="3904893" y="1237977"/>
            <a:ext cx="4395652" cy="2387600"/>
          </a:xfrm>
          <a:prstGeom prst="rect">
            <a:avLst/>
          </a:prstGeom>
        </p:spPr>
        <p:txBody>
          <a:bodyPr anchor="ctr">
            <a:normAutofit/>
          </a:bodyPr>
          <a:lstStyle>
            <a:lvl1pPr algn="l">
              <a:defRPr sz="3300" b="1">
                <a:latin typeface="Gotham Bold" panose="02000803030000020004" pitchFamily="2" charset="0"/>
              </a:defRPr>
            </a:lvl1pPr>
          </a:lstStyle>
          <a:p>
            <a:endParaRPr lang="fr-FR" dirty="0"/>
          </a:p>
        </p:txBody>
      </p:sp>
      <p:sp>
        <p:nvSpPr>
          <p:cNvPr id="3" name="Sous-titre 2">
            <a:extLst>
              <a:ext uri="{FF2B5EF4-FFF2-40B4-BE49-F238E27FC236}">
                <a16:creationId xmlns:a16="http://schemas.microsoft.com/office/drawing/2014/main" id="{C6A599F6-D938-4FBE-B7E0-5A0926499201}"/>
              </a:ext>
            </a:extLst>
          </p:cNvPr>
          <p:cNvSpPr>
            <a:spLocks noGrp="1"/>
          </p:cNvSpPr>
          <p:nvPr>
            <p:ph type="subTitle" idx="1"/>
          </p:nvPr>
        </p:nvSpPr>
        <p:spPr>
          <a:xfrm>
            <a:off x="3904892" y="3717652"/>
            <a:ext cx="4382814" cy="575824"/>
          </a:xfrm>
        </p:spPr>
        <p:txBody>
          <a:bodyPr anchor="ctr"/>
          <a:lstStyle>
            <a:lvl1pPr marL="0" indent="0" algn="l">
              <a:buNone/>
              <a:defRPr sz="1800">
                <a:solidFill>
                  <a:schemeClr val="tx2"/>
                </a:solidFill>
                <a:latin typeface="Franklin Gothic Medium Cond" panose="020B06060304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p>
        </p:txBody>
      </p:sp>
    </p:spTree>
    <p:extLst>
      <p:ext uri="{BB962C8B-B14F-4D97-AF65-F5344CB8AC3E}">
        <p14:creationId xmlns:p14="http://schemas.microsoft.com/office/powerpoint/2010/main" val="1224810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C202720E-3F85-4FDA-98D3-CF245D2D5352}"/>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D0B10D5-C92A-405A-8B28-9EEF06061015}"/>
              </a:ext>
            </a:extLst>
          </p:cNvPr>
          <p:cNvSpPr>
            <a:spLocks noGrp="1"/>
          </p:cNvSpPr>
          <p:nvPr>
            <p:ph type="dt" sz="half" idx="10"/>
          </p:nvPr>
        </p:nvSpPr>
        <p:spPr>
          <a:xfrm>
            <a:off x="628650" y="6356351"/>
            <a:ext cx="2057400" cy="365125"/>
          </a:xfrm>
          <a:prstGeom prst="rect">
            <a:avLst/>
          </a:prstGeom>
        </p:spPr>
        <p:txBody>
          <a:bodyPr/>
          <a:lstStyle>
            <a:lvl1pPr algn="ctr">
              <a:defRPr/>
            </a:lvl1pPr>
          </a:lstStyle>
          <a:p>
            <a:fld id="{A34EFA0B-3207-4FFD-8EC7-FE291572B0CD}" type="datetime1">
              <a:rPr lang="fr-FR" smtClean="0"/>
              <a:t>20/09/2025</a:t>
            </a:fld>
            <a:endParaRPr lang="fr-FR" dirty="0"/>
          </a:p>
        </p:txBody>
      </p:sp>
      <p:sp>
        <p:nvSpPr>
          <p:cNvPr id="5" name="Espace réservé du pied de page 4">
            <a:extLst>
              <a:ext uri="{FF2B5EF4-FFF2-40B4-BE49-F238E27FC236}">
                <a16:creationId xmlns:a16="http://schemas.microsoft.com/office/drawing/2014/main" id="{3B76E0E1-F6E0-470E-B044-791BD1848349}"/>
              </a:ext>
            </a:extLst>
          </p:cNvPr>
          <p:cNvSpPr>
            <a:spLocks noGrp="1"/>
          </p:cNvSpPr>
          <p:nvPr>
            <p:ph type="ftr" sz="quarter" idx="11"/>
          </p:nvPr>
        </p:nvSpPr>
        <p:spPr>
          <a:xfrm>
            <a:off x="3028950" y="6356351"/>
            <a:ext cx="3086100" cy="365125"/>
          </a:xfrm>
          <a:prstGeom prst="rect">
            <a:avLst/>
          </a:prstGeom>
        </p:spPr>
        <p:txBody>
          <a:bodyPr/>
          <a:lstStyle/>
          <a:p>
            <a:r>
              <a:rPr lang="fr-FR"/>
              <a:t>GREE 2025</a:t>
            </a:r>
          </a:p>
        </p:txBody>
      </p:sp>
      <p:sp>
        <p:nvSpPr>
          <p:cNvPr id="6" name="Espace réservé du numéro de diapositive 5">
            <a:extLst>
              <a:ext uri="{FF2B5EF4-FFF2-40B4-BE49-F238E27FC236}">
                <a16:creationId xmlns:a16="http://schemas.microsoft.com/office/drawing/2014/main" id="{487E7861-DCDD-40AB-AA68-49B77F707B79}"/>
              </a:ext>
            </a:extLst>
          </p:cNvPr>
          <p:cNvSpPr>
            <a:spLocks noGrp="1"/>
          </p:cNvSpPr>
          <p:nvPr>
            <p:ph type="sldNum" sz="quarter" idx="12"/>
          </p:nvPr>
        </p:nvSpPr>
        <p:spPr>
          <a:xfrm>
            <a:off x="6457950" y="6356351"/>
            <a:ext cx="2057400" cy="365125"/>
          </a:xfrm>
          <a:prstGeom prst="rect">
            <a:avLst/>
          </a:prstGeom>
        </p:spPr>
        <p:txBody>
          <a:bodyPr/>
          <a:lstStyle/>
          <a:p>
            <a:fld id="{2CE46C3E-F8E2-4A7C-9F71-4A9AA0C25037}" type="slidenum">
              <a:rPr lang="fr-FR" smtClean="0"/>
              <a:t>‹N°›</a:t>
            </a:fld>
            <a:endParaRPr lang="fr-FR"/>
          </a:p>
        </p:txBody>
      </p:sp>
    </p:spTree>
    <p:extLst>
      <p:ext uri="{BB962C8B-B14F-4D97-AF65-F5344CB8AC3E}">
        <p14:creationId xmlns:p14="http://schemas.microsoft.com/office/powerpoint/2010/main" val="22343509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3495460-EF03-4139-A8A4-91C739712647}"/>
              </a:ext>
            </a:extLst>
          </p:cNvPr>
          <p:cNvSpPr>
            <a:spLocks noGrp="1"/>
          </p:cNvSpPr>
          <p:nvPr>
            <p:ph type="title"/>
          </p:nvPr>
        </p:nvSpPr>
        <p:spPr>
          <a:xfrm>
            <a:off x="623888" y="1709739"/>
            <a:ext cx="7886700" cy="2852737"/>
          </a:xfrm>
          <a:prstGeom prst="rect">
            <a:avLst/>
          </a:prstGeom>
        </p:spPr>
        <p:txBody>
          <a:bodyPr anchor="b"/>
          <a:lstStyle>
            <a:lvl1pPr>
              <a:defRPr sz="4500"/>
            </a:lvl1pPr>
          </a:lstStyle>
          <a:p>
            <a:r>
              <a:rPr lang="fr-FR"/>
              <a:t>Modifiez le style du titre</a:t>
            </a:r>
          </a:p>
        </p:txBody>
      </p:sp>
      <p:sp>
        <p:nvSpPr>
          <p:cNvPr id="3" name="Espace réservé du texte 2">
            <a:extLst>
              <a:ext uri="{FF2B5EF4-FFF2-40B4-BE49-F238E27FC236}">
                <a16:creationId xmlns:a16="http://schemas.microsoft.com/office/drawing/2014/main" id="{00C3AB2D-DCD2-4D2C-BDD0-00751A5C985A}"/>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FA0DDE56-6F0F-4A50-B0B9-011F51CB9821}"/>
              </a:ext>
            </a:extLst>
          </p:cNvPr>
          <p:cNvSpPr>
            <a:spLocks noGrp="1"/>
          </p:cNvSpPr>
          <p:nvPr>
            <p:ph type="dt" sz="half" idx="10"/>
          </p:nvPr>
        </p:nvSpPr>
        <p:spPr>
          <a:xfrm>
            <a:off x="628650" y="6356351"/>
            <a:ext cx="2057400" cy="365125"/>
          </a:xfrm>
          <a:prstGeom prst="rect">
            <a:avLst/>
          </a:prstGeom>
        </p:spPr>
        <p:txBody>
          <a:bodyPr/>
          <a:lstStyle/>
          <a:p>
            <a:pPr algn="ctr"/>
            <a:fld id="{5A90B727-BB1D-4BBE-B465-1753D6A4EC64}" type="datetime1">
              <a:rPr lang="fr-FR" smtClean="0"/>
              <a:t>20/09/2025</a:t>
            </a:fld>
            <a:endParaRPr lang="fr-FR" dirty="0"/>
          </a:p>
        </p:txBody>
      </p:sp>
      <p:sp>
        <p:nvSpPr>
          <p:cNvPr id="5" name="Espace réservé du pied de page 4">
            <a:extLst>
              <a:ext uri="{FF2B5EF4-FFF2-40B4-BE49-F238E27FC236}">
                <a16:creationId xmlns:a16="http://schemas.microsoft.com/office/drawing/2014/main" id="{92F230C5-32FB-4E09-8CFF-E84F6843B1B1}"/>
              </a:ext>
            </a:extLst>
          </p:cNvPr>
          <p:cNvSpPr>
            <a:spLocks noGrp="1"/>
          </p:cNvSpPr>
          <p:nvPr>
            <p:ph type="ftr" sz="quarter" idx="11"/>
          </p:nvPr>
        </p:nvSpPr>
        <p:spPr>
          <a:xfrm>
            <a:off x="3028950" y="6356351"/>
            <a:ext cx="3086100" cy="365125"/>
          </a:xfrm>
          <a:prstGeom prst="rect">
            <a:avLst/>
          </a:prstGeom>
        </p:spPr>
        <p:txBody>
          <a:bodyPr/>
          <a:lstStyle/>
          <a:p>
            <a:r>
              <a:rPr lang="fr-FR"/>
              <a:t>GREE 2025</a:t>
            </a:r>
          </a:p>
        </p:txBody>
      </p:sp>
      <p:sp>
        <p:nvSpPr>
          <p:cNvPr id="6" name="Espace réservé du numéro de diapositive 5">
            <a:extLst>
              <a:ext uri="{FF2B5EF4-FFF2-40B4-BE49-F238E27FC236}">
                <a16:creationId xmlns:a16="http://schemas.microsoft.com/office/drawing/2014/main" id="{44A65EAB-34D7-4FE8-91A1-4169061E5ACE}"/>
              </a:ext>
            </a:extLst>
          </p:cNvPr>
          <p:cNvSpPr>
            <a:spLocks noGrp="1"/>
          </p:cNvSpPr>
          <p:nvPr>
            <p:ph type="sldNum" sz="quarter" idx="12"/>
          </p:nvPr>
        </p:nvSpPr>
        <p:spPr>
          <a:xfrm>
            <a:off x="6457950" y="6356351"/>
            <a:ext cx="2057400" cy="365125"/>
          </a:xfrm>
          <a:prstGeom prst="rect">
            <a:avLst/>
          </a:prstGeom>
        </p:spPr>
        <p:txBody>
          <a:bodyPr/>
          <a:lstStyle/>
          <a:p>
            <a:fld id="{2CE46C3E-F8E2-4A7C-9F71-4A9AA0C25037}" type="slidenum">
              <a:rPr lang="fr-FR" smtClean="0"/>
              <a:t>‹N°›</a:t>
            </a:fld>
            <a:endParaRPr lang="fr-FR"/>
          </a:p>
        </p:txBody>
      </p:sp>
    </p:spTree>
    <p:extLst>
      <p:ext uri="{BB962C8B-B14F-4D97-AF65-F5344CB8AC3E}">
        <p14:creationId xmlns:p14="http://schemas.microsoft.com/office/powerpoint/2010/main" val="27263747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5ACE32AD-E9C0-4A69-A759-75BEEDC30A19}"/>
              </a:ext>
            </a:extLst>
          </p:cNvPr>
          <p:cNvSpPr>
            <a:spLocks noGrp="1"/>
          </p:cNvSpPr>
          <p:nvPr>
            <p:ph sz="half" idx="1"/>
          </p:nvPr>
        </p:nvSpPr>
        <p:spPr>
          <a:xfrm>
            <a:off x="628650" y="1825625"/>
            <a:ext cx="38862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B27D61A4-A6AC-4CBB-9405-89C516C9EDE5}"/>
              </a:ext>
            </a:extLst>
          </p:cNvPr>
          <p:cNvSpPr>
            <a:spLocks noGrp="1"/>
          </p:cNvSpPr>
          <p:nvPr>
            <p:ph sz="half" idx="2"/>
          </p:nvPr>
        </p:nvSpPr>
        <p:spPr>
          <a:xfrm>
            <a:off x="4629150" y="1825625"/>
            <a:ext cx="38862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286C9DD9-DDC5-45FE-8121-5C8813F6A796}"/>
              </a:ext>
            </a:extLst>
          </p:cNvPr>
          <p:cNvSpPr>
            <a:spLocks noGrp="1"/>
          </p:cNvSpPr>
          <p:nvPr>
            <p:ph type="dt" sz="half" idx="10"/>
          </p:nvPr>
        </p:nvSpPr>
        <p:spPr/>
        <p:txBody>
          <a:bodyPr/>
          <a:lstStyle/>
          <a:p>
            <a:fld id="{8406D0BC-30C8-4DAF-85EE-B0FCF9DB7227}" type="datetime1">
              <a:rPr lang="fr-FR" smtClean="0"/>
              <a:t>20/09/2025</a:t>
            </a:fld>
            <a:endParaRPr lang="fr-FR"/>
          </a:p>
        </p:txBody>
      </p:sp>
      <p:sp>
        <p:nvSpPr>
          <p:cNvPr id="6" name="Espace réservé du pied de page 5">
            <a:extLst>
              <a:ext uri="{FF2B5EF4-FFF2-40B4-BE49-F238E27FC236}">
                <a16:creationId xmlns:a16="http://schemas.microsoft.com/office/drawing/2014/main" id="{A30B7339-FA81-43FD-ABC8-496EA3068F94}"/>
              </a:ext>
            </a:extLst>
          </p:cNvPr>
          <p:cNvSpPr>
            <a:spLocks noGrp="1"/>
          </p:cNvSpPr>
          <p:nvPr>
            <p:ph type="ftr" sz="quarter" idx="11"/>
          </p:nvPr>
        </p:nvSpPr>
        <p:spPr/>
        <p:txBody>
          <a:bodyPr/>
          <a:lstStyle/>
          <a:p>
            <a:r>
              <a:rPr lang="fr-FR"/>
              <a:t>GREE 2025</a:t>
            </a:r>
          </a:p>
        </p:txBody>
      </p:sp>
      <p:sp>
        <p:nvSpPr>
          <p:cNvPr id="7" name="Espace réservé du numéro de diapositive 6">
            <a:extLst>
              <a:ext uri="{FF2B5EF4-FFF2-40B4-BE49-F238E27FC236}">
                <a16:creationId xmlns:a16="http://schemas.microsoft.com/office/drawing/2014/main" id="{37D3D873-F1A1-4BCC-8B57-732ADB40A1D4}"/>
              </a:ext>
            </a:extLst>
          </p:cNvPr>
          <p:cNvSpPr>
            <a:spLocks noGrp="1"/>
          </p:cNvSpPr>
          <p:nvPr>
            <p:ph type="sldNum" sz="quarter" idx="12"/>
          </p:nvPr>
        </p:nvSpPr>
        <p:spPr/>
        <p:txBody>
          <a:bodyPr/>
          <a:lstStyle/>
          <a:p>
            <a:fld id="{FE46E5C7-13A7-424F-9A49-4D12D62DC9B9}" type="slidenum">
              <a:rPr lang="fr-FR" smtClean="0"/>
              <a:pPr/>
              <a:t>‹N°›</a:t>
            </a:fld>
            <a:endParaRPr lang="fr-FR"/>
          </a:p>
        </p:txBody>
      </p:sp>
    </p:spTree>
    <p:extLst>
      <p:ext uri="{BB962C8B-B14F-4D97-AF65-F5344CB8AC3E}">
        <p14:creationId xmlns:p14="http://schemas.microsoft.com/office/powerpoint/2010/main" val="21252698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494AD32-E541-4B08-9F94-71AA1E0C33B2}"/>
              </a:ext>
            </a:extLst>
          </p:cNvPr>
          <p:cNvSpPr>
            <a:spLocks noGrp="1"/>
          </p:cNvSpPr>
          <p:nvPr>
            <p:ph type="title"/>
          </p:nvPr>
        </p:nvSpPr>
        <p:spPr>
          <a:xfrm>
            <a:off x="329105" y="260023"/>
            <a:ext cx="7886700" cy="575551"/>
          </a:xfrm>
          <a:prstGeom prst="rect">
            <a:avLst/>
          </a:prstGeom>
        </p:spPr>
        <p:txBody>
          <a:bodyPr/>
          <a:lstStyle/>
          <a:p>
            <a:r>
              <a:rPr lang="fr-FR"/>
              <a:t>Modifiez le style du titre</a:t>
            </a:r>
          </a:p>
        </p:txBody>
      </p:sp>
      <p:sp>
        <p:nvSpPr>
          <p:cNvPr id="3" name="Espace réservé du contenu 2">
            <a:extLst>
              <a:ext uri="{FF2B5EF4-FFF2-40B4-BE49-F238E27FC236}">
                <a16:creationId xmlns:a16="http://schemas.microsoft.com/office/drawing/2014/main" id="{B250BA93-522A-48D3-962D-B6502AB6D60A}"/>
              </a:ext>
            </a:extLst>
          </p:cNvPr>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03EA8A26-8367-4603-B472-14986ACFA6FD}"/>
              </a:ext>
            </a:extLst>
          </p:cNvPr>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726F9E38-9E25-4C70-953F-92FA2D22F1D4}"/>
              </a:ext>
            </a:extLst>
          </p:cNvPr>
          <p:cNvSpPr>
            <a:spLocks noGrp="1"/>
          </p:cNvSpPr>
          <p:nvPr>
            <p:ph type="dt" sz="half" idx="10"/>
          </p:nvPr>
        </p:nvSpPr>
        <p:spPr>
          <a:xfrm>
            <a:off x="628650" y="6356351"/>
            <a:ext cx="2057400" cy="365125"/>
          </a:xfrm>
          <a:prstGeom prst="rect">
            <a:avLst/>
          </a:prstGeom>
        </p:spPr>
        <p:txBody>
          <a:bodyPr/>
          <a:lstStyle/>
          <a:p>
            <a:pPr algn="ctr"/>
            <a:fld id="{5A75F976-7572-4660-B91F-0BC486A59CF1}" type="datetime1">
              <a:rPr lang="fr-FR" smtClean="0"/>
              <a:t>20/09/2025</a:t>
            </a:fld>
            <a:endParaRPr lang="fr-FR" dirty="0"/>
          </a:p>
        </p:txBody>
      </p:sp>
      <p:sp>
        <p:nvSpPr>
          <p:cNvPr id="6" name="Espace réservé du pied de page 5">
            <a:extLst>
              <a:ext uri="{FF2B5EF4-FFF2-40B4-BE49-F238E27FC236}">
                <a16:creationId xmlns:a16="http://schemas.microsoft.com/office/drawing/2014/main" id="{6CB309D4-BF84-4F51-87FA-B7B2725A6A05}"/>
              </a:ext>
            </a:extLst>
          </p:cNvPr>
          <p:cNvSpPr>
            <a:spLocks noGrp="1"/>
          </p:cNvSpPr>
          <p:nvPr>
            <p:ph type="ftr" sz="quarter" idx="11"/>
          </p:nvPr>
        </p:nvSpPr>
        <p:spPr>
          <a:xfrm>
            <a:off x="3028950" y="6356351"/>
            <a:ext cx="3086100" cy="365125"/>
          </a:xfrm>
          <a:prstGeom prst="rect">
            <a:avLst/>
          </a:prstGeom>
        </p:spPr>
        <p:txBody>
          <a:bodyPr/>
          <a:lstStyle/>
          <a:p>
            <a:r>
              <a:rPr lang="fr-FR"/>
              <a:t>GREE 2025</a:t>
            </a:r>
          </a:p>
        </p:txBody>
      </p:sp>
      <p:sp>
        <p:nvSpPr>
          <p:cNvPr id="7" name="Espace réservé du numéro de diapositive 6">
            <a:extLst>
              <a:ext uri="{FF2B5EF4-FFF2-40B4-BE49-F238E27FC236}">
                <a16:creationId xmlns:a16="http://schemas.microsoft.com/office/drawing/2014/main" id="{99081E04-E606-49C3-B2DE-0D096DCABEA0}"/>
              </a:ext>
            </a:extLst>
          </p:cNvPr>
          <p:cNvSpPr>
            <a:spLocks noGrp="1"/>
          </p:cNvSpPr>
          <p:nvPr>
            <p:ph type="sldNum" sz="quarter" idx="12"/>
          </p:nvPr>
        </p:nvSpPr>
        <p:spPr>
          <a:xfrm>
            <a:off x="6457950" y="6356351"/>
            <a:ext cx="2057400" cy="365125"/>
          </a:xfrm>
          <a:prstGeom prst="rect">
            <a:avLst/>
          </a:prstGeom>
        </p:spPr>
        <p:txBody>
          <a:bodyPr/>
          <a:lstStyle/>
          <a:p>
            <a:fld id="{2CE46C3E-F8E2-4A7C-9F71-4A9AA0C25037}" type="slidenum">
              <a:rPr lang="fr-FR" smtClean="0"/>
              <a:t>‹N°›</a:t>
            </a:fld>
            <a:endParaRPr lang="fr-FR"/>
          </a:p>
        </p:txBody>
      </p:sp>
    </p:spTree>
    <p:extLst>
      <p:ext uri="{BB962C8B-B14F-4D97-AF65-F5344CB8AC3E}">
        <p14:creationId xmlns:p14="http://schemas.microsoft.com/office/powerpoint/2010/main" val="29967395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3C7C08A-CCC3-46D3-8157-C48945F2CDEF}"/>
              </a:ext>
            </a:extLst>
          </p:cNvPr>
          <p:cNvSpPr>
            <a:spLocks noGrp="1"/>
          </p:cNvSpPr>
          <p:nvPr>
            <p:ph type="title"/>
          </p:nvPr>
        </p:nvSpPr>
        <p:spPr>
          <a:xfrm>
            <a:off x="629841" y="365126"/>
            <a:ext cx="7886700" cy="1325563"/>
          </a:xfrm>
          <a:prstGeom prst="rect">
            <a:avLst/>
          </a:prstGeom>
        </p:spPr>
        <p:txBody>
          <a:bodyPr/>
          <a:lstStyle/>
          <a:p>
            <a:r>
              <a:rPr lang="fr-FR"/>
              <a:t>Modifiez le style du titre</a:t>
            </a:r>
          </a:p>
        </p:txBody>
      </p:sp>
      <p:sp>
        <p:nvSpPr>
          <p:cNvPr id="3" name="Espace réservé du texte 2">
            <a:extLst>
              <a:ext uri="{FF2B5EF4-FFF2-40B4-BE49-F238E27FC236}">
                <a16:creationId xmlns:a16="http://schemas.microsoft.com/office/drawing/2014/main" id="{A1D86F12-3F2B-48F0-A984-A53E4F86EBFC}"/>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BDB3476B-8A11-4DA6-A5E8-417BDDC0E510}"/>
              </a:ext>
            </a:extLst>
          </p:cNvPr>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53C9008F-C123-4CB3-8D68-F6629B466AAA}"/>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A6CF78B0-6042-4F93-960B-73DB1E30F37D}"/>
              </a:ext>
            </a:extLst>
          </p:cNvPr>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4FB0169C-AEA9-4354-8A18-FC80EB2B0273}"/>
              </a:ext>
            </a:extLst>
          </p:cNvPr>
          <p:cNvSpPr>
            <a:spLocks noGrp="1"/>
          </p:cNvSpPr>
          <p:nvPr>
            <p:ph type="dt" sz="half" idx="10"/>
          </p:nvPr>
        </p:nvSpPr>
        <p:spPr>
          <a:xfrm>
            <a:off x="628650" y="6356351"/>
            <a:ext cx="2057400" cy="365125"/>
          </a:xfrm>
          <a:prstGeom prst="rect">
            <a:avLst/>
          </a:prstGeom>
        </p:spPr>
        <p:txBody>
          <a:bodyPr/>
          <a:lstStyle>
            <a:lvl1pPr algn="ctr">
              <a:defRPr/>
            </a:lvl1pPr>
          </a:lstStyle>
          <a:p>
            <a:fld id="{0692489F-97F7-48E6-BA69-8E14FCD71998}" type="datetime1">
              <a:rPr lang="fr-FR" smtClean="0"/>
              <a:t>20/09/2025</a:t>
            </a:fld>
            <a:endParaRPr lang="fr-FR"/>
          </a:p>
        </p:txBody>
      </p:sp>
      <p:sp>
        <p:nvSpPr>
          <p:cNvPr id="8" name="Espace réservé du pied de page 7">
            <a:extLst>
              <a:ext uri="{FF2B5EF4-FFF2-40B4-BE49-F238E27FC236}">
                <a16:creationId xmlns:a16="http://schemas.microsoft.com/office/drawing/2014/main" id="{E161E0BB-DF76-477E-AF98-577A343D7D2D}"/>
              </a:ext>
            </a:extLst>
          </p:cNvPr>
          <p:cNvSpPr>
            <a:spLocks noGrp="1"/>
          </p:cNvSpPr>
          <p:nvPr>
            <p:ph type="ftr" sz="quarter" idx="11"/>
          </p:nvPr>
        </p:nvSpPr>
        <p:spPr>
          <a:xfrm>
            <a:off x="3028950" y="6356351"/>
            <a:ext cx="3086100" cy="365125"/>
          </a:xfrm>
          <a:prstGeom prst="rect">
            <a:avLst/>
          </a:prstGeom>
        </p:spPr>
        <p:txBody>
          <a:bodyPr/>
          <a:lstStyle/>
          <a:p>
            <a:r>
              <a:rPr lang="fr-FR"/>
              <a:t>GREE 2025</a:t>
            </a:r>
          </a:p>
        </p:txBody>
      </p:sp>
      <p:sp>
        <p:nvSpPr>
          <p:cNvPr id="9" name="Espace réservé du numéro de diapositive 8">
            <a:extLst>
              <a:ext uri="{FF2B5EF4-FFF2-40B4-BE49-F238E27FC236}">
                <a16:creationId xmlns:a16="http://schemas.microsoft.com/office/drawing/2014/main" id="{8503C993-ACCA-4148-8FE6-F2E3952EAFCC}"/>
              </a:ext>
            </a:extLst>
          </p:cNvPr>
          <p:cNvSpPr>
            <a:spLocks noGrp="1"/>
          </p:cNvSpPr>
          <p:nvPr>
            <p:ph type="sldNum" sz="quarter" idx="12"/>
          </p:nvPr>
        </p:nvSpPr>
        <p:spPr>
          <a:xfrm>
            <a:off x="6457950" y="6356351"/>
            <a:ext cx="2057400" cy="365125"/>
          </a:xfrm>
          <a:prstGeom prst="rect">
            <a:avLst/>
          </a:prstGeom>
        </p:spPr>
        <p:txBody>
          <a:bodyPr/>
          <a:lstStyle/>
          <a:p>
            <a:fld id="{2CE46C3E-F8E2-4A7C-9F71-4A9AA0C25037}" type="slidenum">
              <a:rPr lang="fr-FR" smtClean="0"/>
              <a:t>‹N°›</a:t>
            </a:fld>
            <a:endParaRPr lang="fr-FR"/>
          </a:p>
        </p:txBody>
      </p:sp>
    </p:spTree>
    <p:extLst>
      <p:ext uri="{BB962C8B-B14F-4D97-AF65-F5344CB8AC3E}">
        <p14:creationId xmlns:p14="http://schemas.microsoft.com/office/powerpoint/2010/main" val="20325638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9603F3-9A09-4331-AFA9-C3EE1D6FCC03}"/>
              </a:ext>
            </a:extLst>
          </p:cNvPr>
          <p:cNvSpPr>
            <a:spLocks noGrp="1"/>
          </p:cNvSpPr>
          <p:nvPr>
            <p:ph type="title"/>
          </p:nvPr>
        </p:nvSpPr>
        <p:spPr>
          <a:xfrm>
            <a:off x="329105" y="260023"/>
            <a:ext cx="7886700" cy="575551"/>
          </a:xfrm>
          <a:prstGeom prst="rect">
            <a:avLst/>
          </a:prstGeom>
        </p:spPr>
        <p:txBody>
          <a:bodyPr/>
          <a:lstStyle/>
          <a:p>
            <a:r>
              <a:rPr lang="fr-FR"/>
              <a:t>Modifiez le style du titre</a:t>
            </a:r>
          </a:p>
        </p:txBody>
      </p:sp>
      <p:sp>
        <p:nvSpPr>
          <p:cNvPr id="3" name="Espace réservé de la date 2">
            <a:extLst>
              <a:ext uri="{FF2B5EF4-FFF2-40B4-BE49-F238E27FC236}">
                <a16:creationId xmlns:a16="http://schemas.microsoft.com/office/drawing/2014/main" id="{58BF6EDC-51C8-4B86-AEA1-648CD7B39331}"/>
              </a:ext>
            </a:extLst>
          </p:cNvPr>
          <p:cNvSpPr>
            <a:spLocks noGrp="1"/>
          </p:cNvSpPr>
          <p:nvPr>
            <p:ph type="dt" sz="half" idx="10"/>
          </p:nvPr>
        </p:nvSpPr>
        <p:spPr>
          <a:xfrm>
            <a:off x="628650" y="6356351"/>
            <a:ext cx="2057400" cy="365125"/>
          </a:xfrm>
          <a:prstGeom prst="rect">
            <a:avLst/>
          </a:prstGeom>
        </p:spPr>
        <p:txBody>
          <a:bodyPr/>
          <a:lstStyle>
            <a:lvl1pPr algn="ctr">
              <a:defRPr/>
            </a:lvl1pPr>
          </a:lstStyle>
          <a:p>
            <a:fld id="{FE8622D7-70B2-4410-BA87-9AA1274AC1F8}" type="datetime1">
              <a:rPr lang="fr-FR" smtClean="0"/>
              <a:t>20/09/2025</a:t>
            </a:fld>
            <a:endParaRPr lang="fr-FR"/>
          </a:p>
        </p:txBody>
      </p:sp>
      <p:sp>
        <p:nvSpPr>
          <p:cNvPr id="4" name="Espace réservé du pied de page 3">
            <a:extLst>
              <a:ext uri="{FF2B5EF4-FFF2-40B4-BE49-F238E27FC236}">
                <a16:creationId xmlns:a16="http://schemas.microsoft.com/office/drawing/2014/main" id="{AC6E99FD-3A4F-4360-89E3-4B773664CD33}"/>
              </a:ext>
            </a:extLst>
          </p:cNvPr>
          <p:cNvSpPr>
            <a:spLocks noGrp="1"/>
          </p:cNvSpPr>
          <p:nvPr>
            <p:ph type="ftr" sz="quarter" idx="11"/>
          </p:nvPr>
        </p:nvSpPr>
        <p:spPr>
          <a:xfrm>
            <a:off x="3028950" y="6356351"/>
            <a:ext cx="3086100" cy="365125"/>
          </a:xfrm>
          <a:prstGeom prst="rect">
            <a:avLst/>
          </a:prstGeom>
        </p:spPr>
        <p:txBody>
          <a:bodyPr/>
          <a:lstStyle/>
          <a:p>
            <a:r>
              <a:rPr lang="fr-FR"/>
              <a:t>GREE 2025</a:t>
            </a:r>
          </a:p>
        </p:txBody>
      </p:sp>
      <p:sp>
        <p:nvSpPr>
          <p:cNvPr id="5" name="Espace réservé du numéro de diapositive 4">
            <a:extLst>
              <a:ext uri="{FF2B5EF4-FFF2-40B4-BE49-F238E27FC236}">
                <a16:creationId xmlns:a16="http://schemas.microsoft.com/office/drawing/2014/main" id="{39691C41-384A-4EB9-8A42-CA9E316B7476}"/>
              </a:ext>
            </a:extLst>
          </p:cNvPr>
          <p:cNvSpPr>
            <a:spLocks noGrp="1"/>
          </p:cNvSpPr>
          <p:nvPr>
            <p:ph type="sldNum" sz="quarter" idx="12"/>
          </p:nvPr>
        </p:nvSpPr>
        <p:spPr>
          <a:xfrm>
            <a:off x="6457950" y="6356351"/>
            <a:ext cx="2057400" cy="365125"/>
          </a:xfrm>
          <a:prstGeom prst="rect">
            <a:avLst/>
          </a:prstGeom>
        </p:spPr>
        <p:txBody>
          <a:bodyPr/>
          <a:lstStyle/>
          <a:p>
            <a:fld id="{2CE46C3E-F8E2-4A7C-9F71-4A9AA0C25037}" type="slidenum">
              <a:rPr lang="fr-FR" smtClean="0"/>
              <a:t>‹N°›</a:t>
            </a:fld>
            <a:endParaRPr lang="fr-FR"/>
          </a:p>
        </p:txBody>
      </p:sp>
    </p:spTree>
    <p:extLst>
      <p:ext uri="{BB962C8B-B14F-4D97-AF65-F5344CB8AC3E}">
        <p14:creationId xmlns:p14="http://schemas.microsoft.com/office/powerpoint/2010/main" val="536557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835316B7-6E2D-4E47-AEB4-7CA1B8B2801C}"/>
              </a:ext>
            </a:extLst>
          </p:cNvPr>
          <p:cNvSpPr>
            <a:spLocks noGrp="1"/>
          </p:cNvSpPr>
          <p:nvPr>
            <p:ph type="dt" sz="half" idx="10"/>
          </p:nvPr>
        </p:nvSpPr>
        <p:spPr>
          <a:xfrm>
            <a:off x="628650" y="6356351"/>
            <a:ext cx="2057400" cy="365125"/>
          </a:xfrm>
          <a:prstGeom prst="rect">
            <a:avLst/>
          </a:prstGeom>
        </p:spPr>
        <p:txBody>
          <a:bodyPr/>
          <a:lstStyle>
            <a:lvl1pPr algn="ctr">
              <a:defRPr/>
            </a:lvl1pPr>
          </a:lstStyle>
          <a:p>
            <a:fld id="{E9B3BE64-2CBE-49E2-8DB5-506245E4BD05}" type="datetime1">
              <a:rPr lang="fr-FR" smtClean="0"/>
              <a:t>20/09/2025</a:t>
            </a:fld>
            <a:endParaRPr lang="fr-FR"/>
          </a:p>
        </p:txBody>
      </p:sp>
      <p:sp>
        <p:nvSpPr>
          <p:cNvPr id="3" name="Espace réservé du pied de page 2">
            <a:extLst>
              <a:ext uri="{FF2B5EF4-FFF2-40B4-BE49-F238E27FC236}">
                <a16:creationId xmlns:a16="http://schemas.microsoft.com/office/drawing/2014/main" id="{BDC6F601-48B9-46AF-8D7A-1F236E0C9094}"/>
              </a:ext>
            </a:extLst>
          </p:cNvPr>
          <p:cNvSpPr>
            <a:spLocks noGrp="1"/>
          </p:cNvSpPr>
          <p:nvPr>
            <p:ph type="ftr" sz="quarter" idx="11"/>
          </p:nvPr>
        </p:nvSpPr>
        <p:spPr>
          <a:xfrm>
            <a:off x="3028950" y="6356351"/>
            <a:ext cx="3086100" cy="365125"/>
          </a:xfrm>
          <a:prstGeom prst="rect">
            <a:avLst/>
          </a:prstGeom>
        </p:spPr>
        <p:txBody>
          <a:bodyPr/>
          <a:lstStyle/>
          <a:p>
            <a:r>
              <a:rPr lang="fr-FR"/>
              <a:t>GREE 2025</a:t>
            </a:r>
          </a:p>
        </p:txBody>
      </p:sp>
      <p:sp>
        <p:nvSpPr>
          <p:cNvPr id="4" name="Espace réservé du numéro de diapositive 3">
            <a:extLst>
              <a:ext uri="{FF2B5EF4-FFF2-40B4-BE49-F238E27FC236}">
                <a16:creationId xmlns:a16="http://schemas.microsoft.com/office/drawing/2014/main" id="{6D4961E9-F857-4C63-A90D-774F6B3B2A88}"/>
              </a:ext>
            </a:extLst>
          </p:cNvPr>
          <p:cNvSpPr>
            <a:spLocks noGrp="1"/>
          </p:cNvSpPr>
          <p:nvPr>
            <p:ph type="sldNum" sz="quarter" idx="12"/>
          </p:nvPr>
        </p:nvSpPr>
        <p:spPr>
          <a:xfrm>
            <a:off x="6457950" y="6356351"/>
            <a:ext cx="2057400" cy="365125"/>
          </a:xfrm>
          <a:prstGeom prst="rect">
            <a:avLst/>
          </a:prstGeom>
        </p:spPr>
        <p:txBody>
          <a:bodyPr/>
          <a:lstStyle/>
          <a:p>
            <a:fld id="{2CE46C3E-F8E2-4A7C-9F71-4A9AA0C25037}" type="slidenum">
              <a:rPr lang="fr-FR" smtClean="0"/>
              <a:t>‹N°›</a:t>
            </a:fld>
            <a:endParaRPr lang="fr-FR"/>
          </a:p>
        </p:txBody>
      </p:sp>
    </p:spTree>
    <p:extLst>
      <p:ext uri="{BB962C8B-B14F-4D97-AF65-F5344CB8AC3E}">
        <p14:creationId xmlns:p14="http://schemas.microsoft.com/office/powerpoint/2010/main" val="41771608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143EB1A-6243-4F10-BE43-36B4F7B3275D}"/>
              </a:ext>
            </a:extLst>
          </p:cNvPr>
          <p:cNvSpPr>
            <a:spLocks noGrp="1"/>
          </p:cNvSpPr>
          <p:nvPr>
            <p:ph type="title"/>
          </p:nvPr>
        </p:nvSpPr>
        <p:spPr>
          <a:xfrm>
            <a:off x="629841" y="457200"/>
            <a:ext cx="2949178" cy="1600200"/>
          </a:xfrm>
          <a:prstGeom prst="rect">
            <a:avLst/>
          </a:prstGeom>
        </p:spPr>
        <p:txBody>
          <a:bodyPr anchor="b"/>
          <a:lstStyle>
            <a:lvl1pPr>
              <a:defRPr sz="2400"/>
            </a:lvl1pPr>
          </a:lstStyle>
          <a:p>
            <a:r>
              <a:rPr lang="fr-FR"/>
              <a:t>Modifiez le style du titre</a:t>
            </a:r>
          </a:p>
        </p:txBody>
      </p:sp>
      <p:sp>
        <p:nvSpPr>
          <p:cNvPr id="3" name="Espace réservé du contenu 2">
            <a:extLst>
              <a:ext uri="{FF2B5EF4-FFF2-40B4-BE49-F238E27FC236}">
                <a16:creationId xmlns:a16="http://schemas.microsoft.com/office/drawing/2014/main" id="{0C46159D-A635-4E3A-8607-D3FA508556F4}"/>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46D8E25A-9415-409E-90E8-17CDB5761CBE}"/>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A373B111-D8A0-4CD1-8675-26E02BFAFAD8}"/>
              </a:ext>
            </a:extLst>
          </p:cNvPr>
          <p:cNvSpPr>
            <a:spLocks noGrp="1"/>
          </p:cNvSpPr>
          <p:nvPr>
            <p:ph type="dt" sz="half" idx="10"/>
          </p:nvPr>
        </p:nvSpPr>
        <p:spPr>
          <a:xfrm>
            <a:off x="628650" y="6356351"/>
            <a:ext cx="2057400" cy="365125"/>
          </a:xfrm>
          <a:prstGeom prst="rect">
            <a:avLst/>
          </a:prstGeom>
        </p:spPr>
        <p:txBody>
          <a:bodyPr/>
          <a:lstStyle>
            <a:lvl1pPr algn="ctr">
              <a:defRPr/>
            </a:lvl1pPr>
          </a:lstStyle>
          <a:p>
            <a:fld id="{F58FC20E-02BF-4767-8806-CF0ECE1BE530}" type="datetime1">
              <a:rPr lang="fr-FR" smtClean="0"/>
              <a:t>20/09/2025</a:t>
            </a:fld>
            <a:endParaRPr lang="fr-FR"/>
          </a:p>
        </p:txBody>
      </p:sp>
      <p:sp>
        <p:nvSpPr>
          <p:cNvPr id="6" name="Espace réservé du pied de page 5">
            <a:extLst>
              <a:ext uri="{FF2B5EF4-FFF2-40B4-BE49-F238E27FC236}">
                <a16:creationId xmlns:a16="http://schemas.microsoft.com/office/drawing/2014/main" id="{3AE3D861-7944-44E2-BD3C-6CA1501C68D4}"/>
              </a:ext>
            </a:extLst>
          </p:cNvPr>
          <p:cNvSpPr>
            <a:spLocks noGrp="1"/>
          </p:cNvSpPr>
          <p:nvPr>
            <p:ph type="ftr" sz="quarter" idx="11"/>
          </p:nvPr>
        </p:nvSpPr>
        <p:spPr>
          <a:xfrm>
            <a:off x="3028950" y="6356351"/>
            <a:ext cx="3086100" cy="365125"/>
          </a:xfrm>
          <a:prstGeom prst="rect">
            <a:avLst/>
          </a:prstGeom>
        </p:spPr>
        <p:txBody>
          <a:bodyPr/>
          <a:lstStyle/>
          <a:p>
            <a:r>
              <a:rPr lang="fr-FR"/>
              <a:t>GREE 2025</a:t>
            </a:r>
          </a:p>
        </p:txBody>
      </p:sp>
      <p:sp>
        <p:nvSpPr>
          <p:cNvPr id="7" name="Espace réservé du numéro de diapositive 6">
            <a:extLst>
              <a:ext uri="{FF2B5EF4-FFF2-40B4-BE49-F238E27FC236}">
                <a16:creationId xmlns:a16="http://schemas.microsoft.com/office/drawing/2014/main" id="{2F6A7B90-4D27-4228-AB5C-F4D2BAC34F14}"/>
              </a:ext>
            </a:extLst>
          </p:cNvPr>
          <p:cNvSpPr>
            <a:spLocks noGrp="1"/>
          </p:cNvSpPr>
          <p:nvPr>
            <p:ph type="sldNum" sz="quarter" idx="12"/>
          </p:nvPr>
        </p:nvSpPr>
        <p:spPr>
          <a:xfrm>
            <a:off x="6457950" y="6356351"/>
            <a:ext cx="2057400" cy="365125"/>
          </a:xfrm>
          <a:prstGeom prst="rect">
            <a:avLst/>
          </a:prstGeom>
        </p:spPr>
        <p:txBody>
          <a:bodyPr/>
          <a:lstStyle/>
          <a:p>
            <a:fld id="{2CE46C3E-F8E2-4A7C-9F71-4A9AA0C25037}" type="slidenum">
              <a:rPr lang="fr-FR" smtClean="0"/>
              <a:t>‹N°›</a:t>
            </a:fld>
            <a:endParaRPr lang="fr-FR"/>
          </a:p>
        </p:txBody>
      </p:sp>
    </p:spTree>
    <p:extLst>
      <p:ext uri="{BB962C8B-B14F-4D97-AF65-F5344CB8AC3E}">
        <p14:creationId xmlns:p14="http://schemas.microsoft.com/office/powerpoint/2010/main" val="360337604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A2AF78-DE26-415E-9501-C20DE13A028E}"/>
              </a:ext>
            </a:extLst>
          </p:cNvPr>
          <p:cNvSpPr>
            <a:spLocks noGrp="1"/>
          </p:cNvSpPr>
          <p:nvPr>
            <p:ph type="title"/>
          </p:nvPr>
        </p:nvSpPr>
        <p:spPr>
          <a:xfrm>
            <a:off x="629841" y="457200"/>
            <a:ext cx="2949178" cy="1600200"/>
          </a:xfrm>
          <a:prstGeom prst="rect">
            <a:avLst/>
          </a:prstGeom>
        </p:spPr>
        <p:txBody>
          <a:bodyPr anchor="b"/>
          <a:lstStyle>
            <a:lvl1pPr>
              <a:defRPr sz="2400"/>
            </a:lvl1pPr>
          </a:lstStyle>
          <a:p>
            <a:r>
              <a:rPr lang="fr-FR"/>
              <a:t>Modifiez le style du titre</a:t>
            </a:r>
          </a:p>
        </p:txBody>
      </p:sp>
      <p:sp>
        <p:nvSpPr>
          <p:cNvPr id="3" name="Espace réservé pour une image  2">
            <a:extLst>
              <a:ext uri="{FF2B5EF4-FFF2-40B4-BE49-F238E27FC236}">
                <a16:creationId xmlns:a16="http://schemas.microsoft.com/office/drawing/2014/main" id="{2CE0874E-144B-46FA-8FA3-1D06519CFC5A}"/>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FR"/>
          </a:p>
        </p:txBody>
      </p:sp>
      <p:sp>
        <p:nvSpPr>
          <p:cNvPr id="4" name="Espace réservé du texte 3">
            <a:extLst>
              <a:ext uri="{FF2B5EF4-FFF2-40B4-BE49-F238E27FC236}">
                <a16:creationId xmlns:a16="http://schemas.microsoft.com/office/drawing/2014/main" id="{120E1DB0-64CC-497B-A38E-C03B37D8DD8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3EC33504-341E-4238-9467-98A990C14AEA}"/>
              </a:ext>
            </a:extLst>
          </p:cNvPr>
          <p:cNvSpPr>
            <a:spLocks noGrp="1"/>
          </p:cNvSpPr>
          <p:nvPr>
            <p:ph type="dt" sz="half" idx="10"/>
          </p:nvPr>
        </p:nvSpPr>
        <p:spPr>
          <a:xfrm>
            <a:off x="628650" y="6356351"/>
            <a:ext cx="2057400" cy="365125"/>
          </a:xfrm>
          <a:prstGeom prst="rect">
            <a:avLst/>
          </a:prstGeom>
        </p:spPr>
        <p:txBody>
          <a:bodyPr/>
          <a:lstStyle>
            <a:lvl1pPr algn="ctr">
              <a:defRPr/>
            </a:lvl1pPr>
          </a:lstStyle>
          <a:p>
            <a:fld id="{86A22E96-D3F2-4E4E-8378-9DA330A06A13}" type="datetime1">
              <a:rPr lang="fr-FR" smtClean="0"/>
              <a:t>20/09/2025</a:t>
            </a:fld>
            <a:endParaRPr lang="fr-FR"/>
          </a:p>
        </p:txBody>
      </p:sp>
      <p:sp>
        <p:nvSpPr>
          <p:cNvPr id="6" name="Espace réservé du pied de page 5">
            <a:extLst>
              <a:ext uri="{FF2B5EF4-FFF2-40B4-BE49-F238E27FC236}">
                <a16:creationId xmlns:a16="http://schemas.microsoft.com/office/drawing/2014/main" id="{5A768A8F-7E97-44F8-9E02-B95C0BACA34F}"/>
              </a:ext>
            </a:extLst>
          </p:cNvPr>
          <p:cNvSpPr>
            <a:spLocks noGrp="1"/>
          </p:cNvSpPr>
          <p:nvPr>
            <p:ph type="ftr" sz="quarter" idx="11"/>
          </p:nvPr>
        </p:nvSpPr>
        <p:spPr>
          <a:xfrm>
            <a:off x="3028950" y="6356351"/>
            <a:ext cx="3086100" cy="365125"/>
          </a:xfrm>
          <a:prstGeom prst="rect">
            <a:avLst/>
          </a:prstGeom>
        </p:spPr>
        <p:txBody>
          <a:bodyPr/>
          <a:lstStyle/>
          <a:p>
            <a:r>
              <a:rPr lang="fr-FR"/>
              <a:t>GREE 2025</a:t>
            </a:r>
          </a:p>
        </p:txBody>
      </p:sp>
      <p:sp>
        <p:nvSpPr>
          <p:cNvPr id="7" name="Espace réservé du numéro de diapositive 6">
            <a:extLst>
              <a:ext uri="{FF2B5EF4-FFF2-40B4-BE49-F238E27FC236}">
                <a16:creationId xmlns:a16="http://schemas.microsoft.com/office/drawing/2014/main" id="{861687CB-1AFC-4DAC-8C1D-64AD9D79DF9F}"/>
              </a:ext>
            </a:extLst>
          </p:cNvPr>
          <p:cNvSpPr>
            <a:spLocks noGrp="1"/>
          </p:cNvSpPr>
          <p:nvPr>
            <p:ph type="sldNum" sz="quarter" idx="12"/>
          </p:nvPr>
        </p:nvSpPr>
        <p:spPr>
          <a:xfrm>
            <a:off x="6457950" y="6356351"/>
            <a:ext cx="2057400" cy="365125"/>
          </a:xfrm>
          <a:prstGeom prst="rect">
            <a:avLst/>
          </a:prstGeom>
        </p:spPr>
        <p:txBody>
          <a:bodyPr/>
          <a:lstStyle/>
          <a:p>
            <a:fld id="{2CE46C3E-F8E2-4A7C-9F71-4A9AA0C25037}" type="slidenum">
              <a:rPr lang="fr-FR" smtClean="0"/>
              <a:t>‹N°›</a:t>
            </a:fld>
            <a:endParaRPr lang="fr-FR"/>
          </a:p>
        </p:txBody>
      </p:sp>
    </p:spTree>
    <p:extLst>
      <p:ext uri="{BB962C8B-B14F-4D97-AF65-F5344CB8AC3E}">
        <p14:creationId xmlns:p14="http://schemas.microsoft.com/office/powerpoint/2010/main" val="12485154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616ABE0-B442-47A8-A911-533D236AC4E0}"/>
              </a:ext>
            </a:extLst>
          </p:cNvPr>
          <p:cNvSpPr>
            <a:spLocks noGrp="1"/>
          </p:cNvSpPr>
          <p:nvPr>
            <p:ph type="title"/>
          </p:nvPr>
        </p:nvSpPr>
        <p:spPr>
          <a:xfrm>
            <a:off x="329105" y="260023"/>
            <a:ext cx="7886700" cy="575551"/>
          </a:xfrm>
          <a:prstGeom prst="rect">
            <a:avLst/>
          </a:prstGeom>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759204F8-C6C0-4E0C-97AC-893AD0F0C172}"/>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24D19F0-1A8A-4E93-95AF-C6E050C62108}"/>
              </a:ext>
            </a:extLst>
          </p:cNvPr>
          <p:cNvSpPr>
            <a:spLocks noGrp="1"/>
          </p:cNvSpPr>
          <p:nvPr>
            <p:ph type="dt" sz="half" idx="10"/>
          </p:nvPr>
        </p:nvSpPr>
        <p:spPr>
          <a:xfrm>
            <a:off x="628650" y="6356351"/>
            <a:ext cx="2057400" cy="365125"/>
          </a:xfrm>
          <a:prstGeom prst="rect">
            <a:avLst/>
          </a:prstGeom>
        </p:spPr>
        <p:txBody>
          <a:bodyPr/>
          <a:lstStyle>
            <a:lvl1pPr algn="ctr">
              <a:defRPr/>
            </a:lvl1pPr>
          </a:lstStyle>
          <a:p>
            <a:fld id="{539E5AAD-5422-45CB-8DD9-2A4D3CF13B54}" type="datetime1">
              <a:rPr lang="fr-FR" smtClean="0"/>
              <a:t>20/09/2025</a:t>
            </a:fld>
            <a:endParaRPr lang="fr-FR"/>
          </a:p>
        </p:txBody>
      </p:sp>
      <p:sp>
        <p:nvSpPr>
          <p:cNvPr id="5" name="Espace réservé du pied de page 4">
            <a:extLst>
              <a:ext uri="{FF2B5EF4-FFF2-40B4-BE49-F238E27FC236}">
                <a16:creationId xmlns:a16="http://schemas.microsoft.com/office/drawing/2014/main" id="{2C6E0076-8918-4A97-953D-7F147C8DEA35}"/>
              </a:ext>
            </a:extLst>
          </p:cNvPr>
          <p:cNvSpPr>
            <a:spLocks noGrp="1"/>
          </p:cNvSpPr>
          <p:nvPr>
            <p:ph type="ftr" sz="quarter" idx="11"/>
          </p:nvPr>
        </p:nvSpPr>
        <p:spPr>
          <a:xfrm>
            <a:off x="3028950" y="6356351"/>
            <a:ext cx="3086100" cy="365125"/>
          </a:xfrm>
          <a:prstGeom prst="rect">
            <a:avLst/>
          </a:prstGeom>
        </p:spPr>
        <p:txBody>
          <a:bodyPr/>
          <a:lstStyle/>
          <a:p>
            <a:r>
              <a:rPr lang="fr-FR"/>
              <a:t>GREE 2025</a:t>
            </a:r>
          </a:p>
        </p:txBody>
      </p:sp>
      <p:sp>
        <p:nvSpPr>
          <p:cNvPr id="6" name="Espace réservé du numéro de diapositive 5">
            <a:extLst>
              <a:ext uri="{FF2B5EF4-FFF2-40B4-BE49-F238E27FC236}">
                <a16:creationId xmlns:a16="http://schemas.microsoft.com/office/drawing/2014/main" id="{78A558ED-F6B0-4745-B473-21DCD7E2216E}"/>
              </a:ext>
            </a:extLst>
          </p:cNvPr>
          <p:cNvSpPr>
            <a:spLocks noGrp="1"/>
          </p:cNvSpPr>
          <p:nvPr>
            <p:ph type="sldNum" sz="quarter" idx="12"/>
          </p:nvPr>
        </p:nvSpPr>
        <p:spPr>
          <a:xfrm>
            <a:off x="6457950" y="6356351"/>
            <a:ext cx="2057400" cy="365125"/>
          </a:xfrm>
          <a:prstGeom prst="rect">
            <a:avLst/>
          </a:prstGeom>
        </p:spPr>
        <p:txBody>
          <a:bodyPr/>
          <a:lstStyle/>
          <a:p>
            <a:fld id="{2CE46C3E-F8E2-4A7C-9F71-4A9AA0C25037}" type="slidenum">
              <a:rPr lang="fr-FR" smtClean="0"/>
              <a:t>‹N°›</a:t>
            </a:fld>
            <a:endParaRPr lang="fr-FR"/>
          </a:p>
        </p:txBody>
      </p:sp>
    </p:spTree>
    <p:extLst>
      <p:ext uri="{BB962C8B-B14F-4D97-AF65-F5344CB8AC3E}">
        <p14:creationId xmlns:p14="http://schemas.microsoft.com/office/powerpoint/2010/main" val="14845755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10E85EE1-20F9-4937-BD01-56A23C44078D}"/>
              </a:ext>
            </a:extLst>
          </p:cNvPr>
          <p:cNvSpPr>
            <a:spLocks noGrp="1"/>
          </p:cNvSpPr>
          <p:nvPr>
            <p:ph type="title" orient="vert"/>
          </p:nvPr>
        </p:nvSpPr>
        <p:spPr>
          <a:xfrm>
            <a:off x="6543675" y="365125"/>
            <a:ext cx="1971675" cy="5811838"/>
          </a:xfrm>
          <a:prstGeom prst="rect">
            <a:avLst/>
          </a:prstGeo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0580DF01-F0E0-445A-B4E9-7072154F2942}"/>
              </a:ext>
            </a:extLst>
          </p:cNvPr>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F9C16C6-D7A8-4C2D-9F33-6D1D3F036AA1}"/>
              </a:ext>
            </a:extLst>
          </p:cNvPr>
          <p:cNvSpPr>
            <a:spLocks noGrp="1"/>
          </p:cNvSpPr>
          <p:nvPr>
            <p:ph type="dt" sz="half" idx="10"/>
          </p:nvPr>
        </p:nvSpPr>
        <p:spPr>
          <a:xfrm>
            <a:off x="628650" y="6356351"/>
            <a:ext cx="2057400" cy="365125"/>
          </a:xfrm>
          <a:prstGeom prst="rect">
            <a:avLst/>
          </a:prstGeom>
        </p:spPr>
        <p:txBody>
          <a:bodyPr/>
          <a:lstStyle>
            <a:lvl1pPr algn="ctr">
              <a:defRPr/>
            </a:lvl1pPr>
          </a:lstStyle>
          <a:p>
            <a:fld id="{654BA4B6-F7F4-4FE1-A205-EF6A21AAE46F}" type="datetime1">
              <a:rPr lang="fr-FR" smtClean="0"/>
              <a:t>20/09/2025</a:t>
            </a:fld>
            <a:endParaRPr lang="fr-FR"/>
          </a:p>
        </p:txBody>
      </p:sp>
      <p:sp>
        <p:nvSpPr>
          <p:cNvPr id="5" name="Espace réservé du pied de page 4">
            <a:extLst>
              <a:ext uri="{FF2B5EF4-FFF2-40B4-BE49-F238E27FC236}">
                <a16:creationId xmlns:a16="http://schemas.microsoft.com/office/drawing/2014/main" id="{6C18092C-DEE1-468F-B189-398B08EEA1F7}"/>
              </a:ext>
            </a:extLst>
          </p:cNvPr>
          <p:cNvSpPr>
            <a:spLocks noGrp="1"/>
          </p:cNvSpPr>
          <p:nvPr>
            <p:ph type="ftr" sz="quarter" idx="11"/>
          </p:nvPr>
        </p:nvSpPr>
        <p:spPr>
          <a:xfrm>
            <a:off x="3028950" y="6356351"/>
            <a:ext cx="3086100" cy="365125"/>
          </a:xfrm>
          <a:prstGeom prst="rect">
            <a:avLst/>
          </a:prstGeom>
        </p:spPr>
        <p:txBody>
          <a:bodyPr/>
          <a:lstStyle/>
          <a:p>
            <a:r>
              <a:rPr lang="fr-FR"/>
              <a:t>GREE 2025</a:t>
            </a:r>
          </a:p>
        </p:txBody>
      </p:sp>
      <p:sp>
        <p:nvSpPr>
          <p:cNvPr id="6" name="Espace réservé du numéro de diapositive 5">
            <a:extLst>
              <a:ext uri="{FF2B5EF4-FFF2-40B4-BE49-F238E27FC236}">
                <a16:creationId xmlns:a16="http://schemas.microsoft.com/office/drawing/2014/main" id="{4D1FDC36-892F-4A5E-93F3-D0564F1E3582}"/>
              </a:ext>
            </a:extLst>
          </p:cNvPr>
          <p:cNvSpPr>
            <a:spLocks noGrp="1"/>
          </p:cNvSpPr>
          <p:nvPr>
            <p:ph type="sldNum" sz="quarter" idx="12"/>
          </p:nvPr>
        </p:nvSpPr>
        <p:spPr>
          <a:xfrm>
            <a:off x="6457950" y="6356351"/>
            <a:ext cx="2057400" cy="365125"/>
          </a:xfrm>
          <a:prstGeom prst="rect">
            <a:avLst/>
          </a:prstGeom>
        </p:spPr>
        <p:txBody>
          <a:bodyPr/>
          <a:lstStyle/>
          <a:p>
            <a:fld id="{2CE46C3E-F8E2-4A7C-9F71-4A9AA0C25037}" type="slidenum">
              <a:rPr lang="fr-FR" smtClean="0"/>
              <a:t>‹N°›</a:t>
            </a:fld>
            <a:endParaRPr lang="fr-FR"/>
          </a:p>
        </p:txBody>
      </p:sp>
    </p:spTree>
    <p:extLst>
      <p:ext uri="{BB962C8B-B14F-4D97-AF65-F5344CB8AC3E}">
        <p14:creationId xmlns:p14="http://schemas.microsoft.com/office/powerpoint/2010/main" val="20832627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Text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BB77F8B-C102-4A3D-87BA-DA686D481CF4}"/>
              </a:ext>
            </a:extLst>
          </p:cNvPr>
          <p:cNvSpPr>
            <a:spLocks noGrp="1"/>
          </p:cNvSpPr>
          <p:nvPr>
            <p:ph type="title"/>
          </p:nvPr>
        </p:nvSpPr>
        <p:spPr>
          <a:xfrm>
            <a:off x="2227057" y="2696382"/>
            <a:ext cx="5383304" cy="428643"/>
          </a:xfrm>
          <a:prstGeom prst="rect">
            <a:avLst/>
          </a:prstGeom>
          <a:ln w="12700">
            <a:miter lim="400000"/>
          </a:ln>
        </p:spPr>
        <p:txBody>
          <a:bodyPr wrap="square" lIns="0" tIns="0" rIns="0" bIns="0" anchor="b">
            <a:spAutoFit/>
          </a:bodyPr>
          <a:lstStyle>
            <a:lvl1pPr>
              <a:defRPr lang="en-US" sz="3095" b="0">
                <a:solidFill>
                  <a:schemeClr val="bg1"/>
                </a:solidFill>
                <a:latin typeface="3ds" panose="02000503020000020004" pitchFamily="50" charset="0"/>
                <a:ea typeface="Helvetica Neue Bold Condensed"/>
                <a:cs typeface="Helvetica Neue Bold Condensed"/>
              </a:defRPr>
            </a:lvl1pPr>
          </a:lstStyle>
          <a:p>
            <a:pPr marL="0" lvl="0" defTabSz="227428"/>
            <a:r>
              <a:rPr lang="en-US" dirty="0"/>
              <a:t>Click to edit Master title style</a:t>
            </a:r>
          </a:p>
        </p:txBody>
      </p:sp>
      <p:sp>
        <p:nvSpPr>
          <p:cNvPr id="9" name="Text Placeholder 8">
            <a:extLst>
              <a:ext uri="{FF2B5EF4-FFF2-40B4-BE49-F238E27FC236}">
                <a16:creationId xmlns:a16="http://schemas.microsoft.com/office/drawing/2014/main" id="{90875C10-7506-42B5-8BDF-5B3210C5EA42}"/>
              </a:ext>
            </a:extLst>
          </p:cNvPr>
          <p:cNvSpPr>
            <a:spLocks noGrp="1"/>
          </p:cNvSpPr>
          <p:nvPr>
            <p:ph type="body" sz="quarter" idx="10"/>
          </p:nvPr>
        </p:nvSpPr>
        <p:spPr>
          <a:xfrm>
            <a:off x="2227057" y="3429001"/>
            <a:ext cx="5383304" cy="287195"/>
          </a:xfrm>
          <a:prstGeom prst="rect">
            <a:avLst/>
          </a:prstGeom>
          <a:noFill/>
        </p:spPr>
        <p:txBody>
          <a:bodyPr wrap="square" rtlCol="0">
            <a:spAutoFit/>
          </a:bodyPr>
          <a:lstStyle>
            <a:lvl1pPr marL="0" indent="0">
              <a:buNone/>
              <a:defRPr lang="en-US" sz="1407" dirty="0" smtClean="0">
                <a:solidFill>
                  <a:schemeClr val="bg1"/>
                </a:solidFill>
                <a:latin typeface="+mj-lt"/>
              </a:defRPr>
            </a:lvl1pPr>
          </a:lstStyle>
          <a:p>
            <a:pPr marL="0" lvl="0" defTabSz="227428">
              <a:spcBef>
                <a:spcPts val="443"/>
              </a:spcBef>
            </a:pPr>
            <a:r>
              <a:rPr lang="en-US" dirty="0"/>
              <a:t>Click to edit Master text styles</a:t>
            </a:r>
          </a:p>
        </p:txBody>
      </p:sp>
    </p:spTree>
    <p:extLst>
      <p:ext uri="{BB962C8B-B14F-4D97-AF65-F5344CB8AC3E}">
        <p14:creationId xmlns:p14="http://schemas.microsoft.com/office/powerpoint/2010/main" val="2321193703"/>
      </p:ext>
    </p:extLst>
  </p:cSld>
  <p:clrMapOvr>
    <a:masterClrMapping/>
  </p:clrMapOvr>
  <p:transition spd="slow">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3300" b="0" strike="noStrike" spc="-1">
              <a:latin typeface="Arial"/>
            </a:endParaRPr>
          </a:p>
        </p:txBody>
      </p:sp>
      <p:sp>
        <p:nvSpPr>
          <p:cNvPr id="3" name="PlaceHolder 2"/>
          <p:cNvSpPr>
            <a:spLocks noGrp="1"/>
          </p:cNvSpPr>
          <p:nvPr>
            <p:ph type="subTitle"/>
          </p:nvPr>
        </p:nvSpPr>
        <p:spPr>
          <a:xfrm>
            <a:off x="457200" y="1604520"/>
            <a:ext cx="8229240" cy="3977280"/>
          </a:xfrm>
          <a:prstGeom prst="rect">
            <a:avLst/>
          </a:prstGeom>
        </p:spPr>
        <p:txBody>
          <a:bodyPr lIns="0" tIns="0" rIns="0" bIns="0" anchor="ctr"/>
          <a:lstStyle/>
          <a:p>
            <a:pPr algn="ctr"/>
            <a:endParaRPr lang="en-US" sz="2400" b="0" strike="noStrike" spc="-1">
              <a:latin typeface="Arial"/>
            </a:endParaRPr>
          </a:p>
        </p:txBody>
      </p:sp>
    </p:spTree>
    <p:extLst>
      <p:ext uri="{BB962C8B-B14F-4D97-AF65-F5344CB8AC3E}">
        <p14:creationId xmlns:p14="http://schemas.microsoft.com/office/powerpoint/2010/main" val="32276623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C1B3B7AB-7A3E-4468-84D7-0353A1FB8E85}"/>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Modifier les styles du texte du masque</a:t>
            </a:r>
          </a:p>
        </p:txBody>
      </p:sp>
      <p:sp>
        <p:nvSpPr>
          <p:cNvPr id="4" name="Espace réservé du contenu 3">
            <a:extLst>
              <a:ext uri="{FF2B5EF4-FFF2-40B4-BE49-F238E27FC236}">
                <a16:creationId xmlns:a16="http://schemas.microsoft.com/office/drawing/2014/main" id="{3B0B6D72-74A7-4146-B09A-6F6FF6A7E00A}"/>
              </a:ext>
            </a:extLst>
          </p:cNvPr>
          <p:cNvSpPr>
            <a:spLocks noGrp="1"/>
          </p:cNvSpPr>
          <p:nvPr>
            <p:ph sz="half" idx="2"/>
          </p:nvPr>
        </p:nvSpPr>
        <p:spPr>
          <a:xfrm>
            <a:off x="629842" y="2505075"/>
            <a:ext cx="3868340"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49226442-D2F2-4740-8A9A-B6486E4473DB}"/>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Modifier les styles du texte du masque</a:t>
            </a:r>
          </a:p>
        </p:txBody>
      </p:sp>
      <p:sp>
        <p:nvSpPr>
          <p:cNvPr id="6" name="Espace réservé du contenu 5">
            <a:extLst>
              <a:ext uri="{FF2B5EF4-FFF2-40B4-BE49-F238E27FC236}">
                <a16:creationId xmlns:a16="http://schemas.microsoft.com/office/drawing/2014/main" id="{48E5A436-C384-401E-BB22-68EFE0F5022A}"/>
              </a:ext>
            </a:extLst>
          </p:cNvPr>
          <p:cNvSpPr>
            <a:spLocks noGrp="1"/>
          </p:cNvSpPr>
          <p:nvPr>
            <p:ph sz="quarter" idx="4"/>
          </p:nvPr>
        </p:nvSpPr>
        <p:spPr>
          <a:xfrm>
            <a:off x="4629150" y="2505075"/>
            <a:ext cx="3887391"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B7BB0DDA-5562-4290-9A33-8D1C733E1591}"/>
              </a:ext>
            </a:extLst>
          </p:cNvPr>
          <p:cNvSpPr>
            <a:spLocks noGrp="1"/>
          </p:cNvSpPr>
          <p:nvPr>
            <p:ph type="dt" sz="half" idx="10"/>
          </p:nvPr>
        </p:nvSpPr>
        <p:spPr/>
        <p:txBody>
          <a:bodyPr/>
          <a:lstStyle/>
          <a:p>
            <a:fld id="{4D869026-0A76-45AA-9CDE-54761B1EBDCF}" type="datetime1">
              <a:rPr lang="fr-FR" smtClean="0"/>
              <a:t>20/09/2025</a:t>
            </a:fld>
            <a:endParaRPr lang="fr-FR"/>
          </a:p>
        </p:txBody>
      </p:sp>
      <p:sp>
        <p:nvSpPr>
          <p:cNvPr id="8" name="Espace réservé du pied de page 7">
            <a:extLst>
              <a:ext uri="{FF2B5EF4-FFF2-40B4-BE49-F238E27FC236}">
                <a16:creationId xmlns:a16="http://schemas.microsoft.com/office/drawing/2014/main" id="{806EFDC3-CEB8-4F4D-997D-5D8EB5EEA084}"/>
              </a:ext>
            </a:extLst>
          </p:cNvPr>
          <p:cNvSpPr>
            <a:spLocks noGrp="1"/>
          </p:cNvSpPr>
          <p:nvPr>
            <p:ph type="ftr" sz="quarter" idx="11"/>
          </p:nvPr>
        </p:nvSpPr>
        <p:spPr/>
        <p:txBody>
          <a:bodyPr/>
          <a:lstStyle/>
          <a:p>
            <a:r>
              <a:rPr lang="fr-FR"/>
              <a:t>GREE 2025</a:t>
            </a:r>
          </a:p>
        </p:txBody>
      </p:sp>
      <p:sp>
        <p:nvSpPr>
          <p:cNvPr id="9" name="Espace réservé du numéro de diapositive 8">
            <a:extLst>
              <a:ext uri="{FF2B5EF4-FFF2-40B4-BE49-F238E27FC236}">
                <a16:creationId xmlns:a16="http://schemas.microsoft.com/office/drawing/2014/main" id="{9B7AA26D-50FE-4589-8284-84A7ECB2A213}"/>
              </a:ext>
            </a:extLst>
          </p:cNvPr>
          <p:cNvSpPr>
            <a:spLocks noGrp="1"/>
          </p:cNvSpPr>
          <p:nvPr>
            <p:ph type="sldNum" sz="quarter" idx="12"/>
          </p:nvPr>
        </p:nvSpPr>
        <p:spPr/>
        <p:txBody>
          <a:bodyPr/>
          <a:lstStyle/>
          <a:p>
            <a:fld id="{FE46E5C7-13A7-424F-9A49-4D12D62DC9B9}" type="slidenum">
              <a:rPr lang="fr-FR" smtClean="0"/>
              <a:pPr/>
              <a:t>‹N°›</a:t>
            </a:fld>
            <a:endParaRPr lang="fr-FR"/>
          </a:p>
        </p:txBody>
      </p:sp>
    </p:spTree>
    <p:extLst>
      <p:ext uri="{BB962C8B-B14F-4D97-AF65-F5344CB8AC3E}">
        <p14:creationId xmlns:p14="http://schemas.microsoft.com/office/powerpoint/2010/main" val="116880500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4500"/>
            </a:lvl1pPr>
          </a:lstStyle>
          <a:p>
            <a:r>
              <a:rPr lang="it-IT"/>
              <a:t>Fare clic per modificare lo stile del titolo dello schema</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AD9D8D0E-4888-4167-8CF1-67EBE19A08CD}"/>
              </a:ext>
            </a:extLst>
          </p:cNvPr>
          <p:cNvSpPr>
            <a:spLocks noGrp="1"/>
          </p:cNvSpPr>
          <p:nvPr>
            <p:ph type="dt" sz="half" idx="10"/>
          </p:nvPr>
        </p:nvSpPr>
        <p:spPr/>
        <p:txBody>
          <a:bodyPr/>
          <a:lstStyle>
            <a:lvl1pPr>
              <a:defRPr/>
            </a:lvl1pPr>
          </a:lstStyle>
          <a:p>
            <a:pPr>
              <a:defRPr/>
            </a:pPr>
            <a:fld id="{D2F1968C-AFB0-4A89-AD8C-0987780FA050}" type="datetime1">
              <a:rPr lang="fr-FR" smtClean="0"/>
              <a:t>20/09/2025</a:t>
            </a:fld>
            <a:endParaRPr lang="it-IT"/>
          </a:p>
        </p:txBody>
      </p:sp>
      <p:sp>
        <p:nvSpPr>
          <p:cNvPr id="5" name="Segnaposto piè di pagina 4">
            <a:extLst>
              <a:ext uri="{FF2B5EF4-FFF2-40B4-BE49-F238E27FC236}">
                <a16:creationId xmlns:a16="http://schemas.microsoft.com/office/drawing/2014/main" id="{02517A84-E483-4F68-8D2D-EAB70483F236}"/>
              </a:ext>
            </a:extLst>
          </p:cNvPr>
          <p:cNvSpPr>
            <a:spLocks noGrp="1"/>
          </p:cNvSpPr>
          <p:nvPr>
            <p:ph type="ftr" sz="quarter" idx="11"/>
          </p:nvPr>
        </p:nvSpPr>
        <p:spPr/>
        <p:txBody>
          <a:bodyPr/>
          <a:lstStyle>
            <a:lvl1pPr>
              <a:defRPr/>
            </a:lvl1pPr>
          </a:lstStyle>
          <a:p>
            <a:pPr>
              <a:defRPr/>
            </a:pPr>
            <a:r>
              <a:rPr lang="it-IT"/>
              <a:t>GREE 2025</a:t>
            </a:r>
          </a:p>
        </p:txBody>
      </p:sp>
      <p:sp>
        <p:nvSpPr>
          <p:cNvPr id="6" name="Segnaposto numero diapositiva 5">
            <a:extLst>
              <a:ext uri="{FF2B5EF4-FFF2-40B4-BE49-F238E27FC236}">
                <a16:creationId xmlns:a16="http://schemas.microsoft.com/office/drawing/2014/main" id="{18359E27-0B87-468E-B7AE-F0109A41E541}"/>
              </a:ext>
            </a:extLst>
          </p:cNvPr>
          <p:cNvSpPr>
            <a:spLocks noGrp="1"/>
          </p:cNvSpPr>
          <p:nvPr>
            <p:ph type="sldNum" sz="quarter" idx="12"/>
          </p:nvPr>
        </p:nvSpPr>
        <p:spPr/>
        <p:txBody>
          <a:bodyPr/>
          <a:lstStyle>
            <a:lvl1pPr>
              <a:defRPr/>
            </a:lvl1pPr>
          </a:lstStyle>
          <a:p>
            <a:pPr>
              <a:defRPr/>
            </a:pPr>
            <a:fld id="{2C42534C-B690-42F4-BAC3-89AB8B7A6FBB}" type="slidenum">
              <a:rPr lang="it-IT"/>
              <a:pPr>
                <a:defRPr/>
              </a:pPr>
              <a:t>‹N°›</a:t>
            </a:fld>
            <a:endParaRPr lang="it-IT"/>
          </a:p>
        </p:txBody>
      </p:sp>
    </p:spTree>
    <p:extLst>
      <p:ext uri="{BB962C8B-B14F-4D97-AF65-F5344CB8AC3E}">
        <p14:creationId xmlns:p14="http://schemas.microsoft.com/office/powerpoint/2010/main" val="31381061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C041D0D6-A553-4DA8-AD77-951178F26B42}"/>
              </a:ext>
            </a:extLst>
          </p:cNvPr>
          <p:cNvSpPr>
            <a:spLocks noGrp="1"/>
          </p:cNvSpPr>
          <p:nvPr>
            <p:ph type="dt" sz="half" idx="10"/>
          </p:nvPr>
        </p:nvSpPr>
        <p:spPr/>
        <p:txBody>
          <a:bodyPr/>
          <a:lstStyle>
            <a:lvl1pPr>
              <a:defRPr/>
            </a:lvl1pPr>
          </a:lstStyle>
          <a:p>
            <a:pPr>
              <a:defRPr/>
            </a:pPr>
            <a:fld id="{3BEAE824-2A7C-4DE3-B816-E45661211EC5}" type="datetime1">
              <a:rPr lang="fr-FR" smtClean="0"/>
              <a:t>20/09/2025</a:t>
            </a:fld>
            <a:endParaRPr lang="it-IT"/>
          </a:p>
        </p:txBody>
      </p:sp>
      <p:sp>
        <p:nvSpPr>
          <p:cNvPr id="5" name="Segnaposto piè di pagina 4">
            <a:extLst>
              <a:ext uri="{FF2B5EF4-FFF2-40B4-BE49-F238E27FC236}">
                <a16:creationId xmlns:a16="http://schemas.microsoft.com/office/drawing/2014/main" id="{AB9F0A23-92FD-4C8C-ABA3-3386C20D42DA}"/>
              </a:ext>
            </a:extLst>
          </p:cNvPr>
          <p:cNvSpPr>
            <a:spLocks noGrp="1"/>
          </p:cNvSpPr>
          <p:nvPr>
            <p:ph type="ftr" sz="quarter" idx="11"/>
          </p:nvPr>
        </p:nvSpPr>
        <p:spPr/>
        <p:txBody>
          <a:bodyPr/>
          <a:lstStyle>
            <a:lvl1pPr>
              <a:defRPr/>
            </a:lvl1pPr>
          </a:lstStyle>
          <a:p>
            <a:pPr>
              <a:defRPr/>
            </a:pPr>
            <a:r>
              <a:rPr lang="it-IT"/>
              <a:t>GREE 2025</a:t>
            </a:r>
          </a:p>
        </p:txBody>
      </p:sp>
      <p:sp>
        <p:nvSpPr>
          <p:cNvPr id="6" name="Segnaposto numero diapositiva 5">
            <a:extLst>
              <a:ext uri="{FF2B5EF4-FFF2-40B4-BE49-F238E27FC236}">
                <a16:creationId xmlns:a16="http://schemas.microsoft.com/office/drawing/2014/main" id="{4ADF94B7-F9C2-40AF-839E-715BA2F35516}"/>
              </a:ext>
            </a:extLst>
          </p:cNvPr>
          <p:cNvSpPr>
            <a:spLocks noGrp="1"/>
          </p:cNvSpPr>
          <p:nvPr>
            <p:ph type="sldNum" sz="quarter" idx="12"/>
          </p:nvPr>
        </p:nvSpPr>
        <p:spPr/>
        <p:txBody>
          <a:bodyPr/>
          <a:lstStyle>
            <a:lvl1pPr>
              <a:defRPr/>
            </a:lvl1pPr>
          </a:lstStyle>
          <a:p>
            <a:pPr>
              <a:defRPr/>
            </a:pPr>
            <a:fld id="{40D345C0-0F33-4BBD-A051-5B4D09F31E4F}" type="slidenum">
              <a:rPr lang="it-IT"/>
              <a:pPr>
                <a:defRPr/>
              </a:pPr>
              <a:t>‹N°›</a:t>
            </a:fld>
            <a:endParaRPr lang="it-IT"/>
          </a:p>
        </p:txBody>
      </p:sp>
    </p:spTree>
    <p:extLst>
      <p:ext uri="{BB962C8B-B14F-4D97-AF65-F5344CB8AC3E}">
        <p14:creationId xmlns:p14="http://schemas.microsoft.com/office/powerpoint/2010/main" val="147996214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9"/>
            <a:ext cx="7886700" cy="2852737"/>
          </a:xfrm>
        </p:spPr>
        <p:txBody>
          <a:bodyPr anchor="b"/>
          <a:lstStyle>
            <a:lvl1pPr>
              <a:defRPr sz="4500"/>
            </a:lvl1pPr>
          </a:lstStyle>
          <a:p>
            <a:r>
              <a:rPr lang="it-IT"/>
              <a:t>Fare clic per modificare lo stile del titolo dello schema</a:t>
            </a:r>
          </a:p>
        </p:txBody>
      </p:sp>
      <p:sp>
        <p:nvSpPr>
          <p:cNvPr id="3" name="Segnaposto testo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B021D4C3-DD33-4933-83FF-52CB79CB1E5F}"/>
              </a:ext>
            </a:extLst>
          </p:cNvPr>
          <p:cNvSpPr>
            <a:spLocks noGrp="1"/>
          </p:cNvSpPr>
          <p:nvPr>
            <p:ph type="dt" sz="half" idx="10"/>
          </p:nvPr>
        </p:nvSpPr>
        <p:spPr/>
        <p:txBody>
          <a:bodyPr/>
          <a:lstStyle>
            <a:lvl1pPr>
              <a:defRPr/>
            </a:lvl1pPr>
          </a:lstStyle>
          <a:p>
            <a:pPr>
              <a:defRPr/>
            </a:pPr>
            <a:fld id="{A24A950E-8BD3-4AEC-83CB-8585E194E896}" type="datetime1">
              <a:rPr lang="fr-FR" smtClean="0"/>
              <a:t>20/09/2025</a:t>
            </a:fld>
            <a:endParaRPr lang="it-IT"/>
          </a:p>
        </p:txBody>
      </p:sp>
      <p:sp>
        <p:nvSpPr>
          <p:cNvPr id="5" name="Segnaposto piè di pagina 4">
            <a:extLst>
              <a:ext uri="{FF2B5EF4-FFF2-40B4-BE49-F238E27FC236}">
                <a16:creationId xmlns:a16="http://schemas.microsoft.com/office/drawing/2014/main" id="{06EDC1CC-4312-447F-A4D3-95D3ED4711F8}"/>
              </a:ext>
            </a:extLst>
          </p:cNvPr>
          <p:cNvSpPr>
            <a:spLocks noGrp="1"/>
          </p:cNvSpPr>
          <p:nvPr>
            <p:ph type="ftr" sz="quarter" idx="11"/>
          </p:nvPr>
        </p:nvSpPr>
        <p:spPr/>
        <p:txBody>
          <a:bodyPr/>
          <a:lstStyle>
            <a:lvl1pPr>
              <a:defRPr/>
            </a:lvl1pPr>
          </a:lstStyle>
          <a:p>
            <a:pPr>
              <a:defRPr/>
            </a:pPr>
            <a:r>
              <a:rPr lang="it-IT"/>
              <a:t>GREE 2025</a:t>
            </a:r>
          </a:p>
        </p:txBody>
      </p:sp>
      <p:sp>
        <p:nvSpPr>
          <p:cNvPr id="6" name="Segnaposto numero diapositiva 5">
            <a:extLst>
              <a:ext uri="{FF2B5EF4-FFF2-40B4-BE49-F238E27FC236}">
                <a16:creationId xmlns:a16="http://schemas.microsoft.com/office/drawing/2014/main" id="{31D3DCC7-AEC9-4C25-A6F7-F6653EF501BC}"/>
              </a:ext>
            </a:extLst>
          </p:cNvPr>
          <p:cNvSpPr>
            <a:spLocks noGrp="1"/>
          </p:cNvSpPr>
          <p:nvPr>
            <p:ph type="sldNum" sz="quarter" idx="12"/>
          </p:nvPr>
        </p:nvSpPr>
        <p:spPr/>
        <p:txBody>
          <a:bodyPr/>
          <a:lstStyle>
            <a:lvl1pPr>
              <a:defRPr/>
            </a:lvl1pPr>
          </a:lstStyle>
          <a:p>
            <a:pPr>
              <a:defRPr/>
            </a:pPr>
            <a:fld id="{911E8D34-5B35-4CC1-A8A5-357A6CB6B894}" type="slidenum">
              <a:rPr lang="it-IT"/>
              <a:pPr>
                <a:defRPr/>
              </a:pPr>
              <a:t>‹N°›</a:t>
            </a:fld>
            <a:endParaRPr lang="it-IT"/>
          </a:p>
        </p:txBody>
      </p:sp>
    </p:spTree>
    <p:extLst>
      <p:ext uri="{BB962C8B-B14F-4D97-AF65-F5344CB8AC3E}">
        <p14:creationId xmlns:p14="http://schemas.microsoft.com/office/powerpoint/2010/main" val="283867297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contenuto 2"/>
          <p:cNvSpPr>
            <a:spLocks noGrp="1"/>
          </p:cNvSpPr>
          <p:nvPr>
            <p:ph sz="half" idx="1"/>
          </p:nvPr>
        </p:nvSpPr>
        <p:spPr>
          <a:xfrm>
            <a:off x="628650" y="1825625"/>
            <a:ext cx="38862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29150" y="1825625"/>
            <a:ext cx="38862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3">
            <a:extLst>
              <a:ext uri="{FF2B5EF4-FFF2-40B4-BE49-F238E27FC236}">
                <a16:creationId xmlns:a16="http://schemas.microsoft.com/office/drawing/2014/main" id="{FCBA7399-6027-4EF2-9487-4DDEBFBEBDD1}"/>
              </a:ext>
            </a:extLst>
          </p:cNvPr>
          <p:cNvSpPr>
            <a:spLocks noGrp="1"/>
          </p:cNvSpPr>
          <p:nvPr>
            <p:ph type="dt" sz="half" idx="10"/>
          </p:nvPr>
        </p:nvSpPr>
        <p:spPr/>
        <p:txBody>
          <a:bodyPr/>
          <a:lstStyle>
            <a:lvl1pPr>
              <a:defRPr/>
            </a:lvl1pPr>
          </a:lstStyle>
          <a:p>
            <a:pPr>
              <a:defRPr/>
            </a:pPr>
            <a:fld id="{0569F3E0-1BC2-4D96-AC64-1E4DA616471C}" type="datetime1">
              <a:rPr lang="fr-FR" smtClean="0"/>
              <a:t>20/09/2025</a:t>
            </a:fld>
            <a:endParaRPr lang="it-IT"/>
          </a:p>
        </p:txBody>
      </p:sp>
      <p:sp>
        <p:nvSpPr>
          <p:cNvPr id="6" name="Segnaposto piè di pagina 4">
            <a:extLst>
              <a:ext uri="{FF2B5EF4-FFF2-40B4-BE49-F238E27FC236}">
                <a16:creationId xmlns:a16="http://schemas.microsoft.com/office/drawing/2014/main" id="{A1632385-B363-45CB-A7B9-71DB27241085}"/>
              </a:ext>
            </a:extLst>
          </p:cNvPr>
          <p:cNvSpPr>
            <a:spLocks noGrp="1"/>
          </p:cNvSpPr>
          <p:nvPr>
            <p:ph type="ftr" sz="quarter" idx="11"/>
          </p:nvPr>
        </p:nvSpPr>
        <p:spPr/>
        <p:txBody>
          <a:bodyPr/>
          <a:lstStyle>
            <a:lvl1pPr>
              <a:defRPr/>
            </a:lvl1pPr>
          </a:lstStyle>
          <a:p>
            <a:pPr>
              <a:defRPr/>
            </a:pPr>
            <a:r>
              <a:rPr lang="it-IT"/>
              <a:t>GREE 2025</a:t>
            </a:r>
          </a:p>
        </p:txBody>
      </p:sp>
      <p:sp>
        <p:nvSpPr>
          <p:cNvPr id="7" name="Segnaposto numero diapositiva 5">
            <a:extLst>
              <a:ext uri="{FF2B5EF4-FFF2-40B4-BE49-F238E27FC236}">
                <a16:creationId xmlns:a16="http://schemas.microsoft.com/office/drawing/2014/main" id="{4698AB25-8113-49DB-A26D-46BB7F80547F}"/>
              </a:ext>
            </a:extLst>
          </p:cNvPr>
          <p:cNvSpPr>
            <a:spLocks noGrp="1"/>
          </p:cNvSpPr>
          <p:nvPr>
            <p:ph type="sldNum" sz="quarter" idx="12"/>
          </p:nvPr>
        </p:nvSpPr>
        <p:spPr/>
        <p:txBody>
          <a:bodyPr/>
          <a:lstStyle>
            <a:lvl1pPr>
              <a:defRPr/>
            </a:lvl1pPr>
          </a:lstStyle>
          <a:p>
            <a:pPr>
              <a:defRPr/>
            </a:pPr>
            <a:fld id="{56DC03DD-DE8D-4C50-8E4D-33C3184CA316}" type="slidenum">
              <a:rPr lang="it-IT"/>
              <a:pPr>
                <a:defRPr/>
              </a:pPr>
              <a:t>‹N°›</a:t>
            </a:fld>
            <a:endParaRPr lang="it-IT"/>
          </a:p>
        </p:txBody>
      </p:sp>
    </p:spTree>
    <p:extLst>
      <p:ext uri="{BB962C8B-B14F-4D97-AF65-F5344CB8AC3E}">
        <p14:creationId xmlns:p14="http://schemas.microsoft.com/office/powerpoint/2010/main" val="15824905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29841" y="365126"/>
            <a:ext cx="7886700" cy="1325563"/>
          </a:xfrm>
        </p:spPr>
        <p:txBody>
          <a:bodyPr/>
          <a:lstStyle/>
          <a:p>
            <a:r>
              <a:rPr lang="it-IT"/>
              <a:t>Fare clic per modificare lo stile del titolo dello schema</a:t>
            </a:r>
          </a:p>
        </p:txBody>
      </p:sp>
      <p:sp>
        <p:nvSpPr>
          <p:cNvPr id="3" name="Segnaposto testo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a:t>Fare clic per modificare gli stili del testo dello schema</a:t>
            </a:r>
          </a:p>
        </p:txBody>
      </p:sp>
      <p:sp>
        <p:nvSpPr>
          <p:cNvPr id="4" name="Segnaposto contenuto 3"/>
          <p:cNvSpPr>
            <a:spLocks noGrp="1"/>
          </p:cNvSpPr>
          <p:nvPr>
            <p:ph sz="half" idx="2"/>
          </p:nvPr>
        </p:nvSpPr>
        <p:spPr>
          <a:xfrm>
            <a:off x="629842" y="2505075"/>
            <a:ext cx="3868340"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a:t>Fare clic per modificare gli stili del testo dello schema</a:t>
            </a:r>
          </a:p>
        </p:txBody>
      </p:sp>
      <p:sp>
        <p:nvSpPr>
          <p:cNvPr id="6" name="Segnaposto contenuto 5"/>
          <p:cNvSpPr>
            <a:spLocks noGrp="1"/>
          </p:cNvSpPr>
          <p:nvPr>
            <p:ph sz="quarter" idx="4"/>
          </p:nvPr>
        </p:nvSpPr>
        <p:spPr>
          <a:xfrm>
            <a:off x="4629150" y="2505075"/>
            <a:ext cx="3887391"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3">
            <a:extLst>
              <a:ext uri="{FF2B5EF4-FFF2-40B4-BE49-F238E27FC236}">
                <a16:creationId xmlns:a16="http://schemas.microsoft.com/office/drawing/2014/main" id="{8B12FAC4-69B3-4D6A-9766-BB61CD3DDE14}"/>
              </a:ext>
            </a:extLst>
          </p:cNvPr>
          <p:cNvSpPr>
            <a:spLocks noGrp="1"/>
          </p:cNvSpPr>
          <p:nvPr>
            <p:ph type="dt" sz="half" idx="10"/>
          </p:nvPr>
        </p:nvSpPr>
        <p:spPr/>
        <p:txBody>
          <a:bodyPr/>
          <a:lstStyle>
            <a:lvl1pPr>
              <a:defRPr/>
            </a:lvl1pPr>
          </a:lstStyle>
          <a:p>
            <a:pPr>
              <a:defRPr/>
            </a:pPr>
            <a:fld id="{54C14F49-35E1-40F3-8EEA-032F1E37A782}" type="datetime1">
              <a:rPr lang="fr-FR" smtClean="0"/>
              <a:t>20/09/2025</a:t>
            </a:fld>
            <a:endParaRPr lang="it-IT"/>
          </a:p>
        </p:txBody>
      </p:sp>
      <p:sp>
        <p:nvSpPr>
          <p:cNvPr id="8" name="Segnaposto piè di pagina 4">
            <a:extLst>
              <a:ext uri="{FF2B5EF4-FFF2-40B4-BE49-F238E27FC236}">
                <a16:creationId xmlns:a16="http://schemas.microsoft.com/office/drawing/2014/main" id="{75FACC36-DA1C-4A76-8047-866BED147496}"/>
              </a:ext>
            </a:extLst>
          </p:cNvPr>
          <p:cNvSpPr>
            <a:spLocks noGrp="1"/>
          </p:cNvSpPr>
          <p:nvPr>
            <p:ph type="ftr" sz="quarter" idx="11"/>
          </p:nvPr>
        </p:nvSpPr>
        <p:spPr/>
        <p:txBody>
          <a:bodyPr/>
          <a:lstStyle>
            <a:lvl1pPr>
              <a:defRPr/>
            </a:lvl1pPr>
          </a:lstStyle>
          <a:p>
            <a:pPr>
              <a:defRPr/>
            </a:pPr>
            <a:r>
              <a:rPr lang="it-IT"/>
              <a:t>GREE 2025</a:t>
            </a:r>
          </a:p>
        </p:txBody>
      </p:sp>
      <p:sp>
        <p:nvSpPr>
          <p:cNvPr id="9" name="Segnaposto numero diapositiva 5">
            <a:extLst>
              <a:ext uri="{FF2B5EF4-FFF2-40B4-BE49-F238E27FC236}">
                <a16:creationId xmlns:a16="http://schemas.microsoft.com/office/drawing/2014/main" id="{8893391E-FDCD-4845-8A8E-C3E23C633241}"/>
              </a:ext>
            </a:extLst>
          </p:cNvPr>
          <p:cNvSpPr>
            <a:spLocks noGrp="1"/>
          </p:cNvSpPr>
          <p:nvPr>
            <p:ph type="sldNum" sz="quarter" idx="12"/>
          </p:nvPr>
        </p:nvSpPr>
        <p:spPr/>
        <p:txBody>
          <a:bodyPr/>
          <a:lstStyle>
            <a:lvl1pPr>
              <a:defRPr/>
            </a:lvl1pPr>
          </a:lstStyle>
          <a:p>
            <a:pPr>
              <a:defRPr/>
            </a:pPr>
            <a:fld id="{6E6BD8EF-826B-4B1D-A10A-DC66DBAE312E}" type="slidenum">
              <a:rPr lang="it-IT"/>
              <a:pPr>
                <a:defRPr/>
              </a:pPr>
              <a:t>‹N°›</a:t>
            </a:fld>
            <a:endParaRPr lang="it-IT"/>
          </a:p>
        </p:txBody>
      </p:sp>
    </p:spTree>
    <p:extLst>
      <p:ext uri="{BB962C8B-B14F-4D97-AF65-F5344CB8AC3E}">
        <p14:creationId xmlns:p14="http://schemas.microsoft.com/office/powerpoint/2010/main" val="44110048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data 3">
            <a:extLst>
              <a:ext uri="{FF2B5EF4-FFF2-40B4-BE49-F238E27FC236}">
                <a16:creationId xmlns:a16="http://schemas.microsoft.com/office/drawing/2014/main" id="{0948F138-8BE3-4ECD-A402-898E87AE7128}"/>
              </a:ext>
            </a:extLst>
          </p:cNvPr>
          <p:cNvSpPr>
            <a:spLocks noGrp="1"/>
          </p:cNvSpPr>
          <p:nvPr>
            <p:ph type="dt" sz="half" idx="10"/>
          </p:nvPr>
        </p:nvSpPr>
        <p:spPr/>
        <p:txBody>
          <a:bodyPr/>
          <a:lstStyle>
            <a:lvl1pPr>
              <a:defRPr/>
            </a:lvl1pPr>
          </a:lstStyle>
          <a:p>
            <a:pPr>
              <a:defRPr/>
            </a:pPr>
            <a:fld id="{2812353D-B2EC-4FF3-BFCA-55F685154107}" type="datetime1">
              <a:rPr lang="fr-FR" smtClean="0"/>
              <a:t>20/09/2025</a:t>
            </a:fld>
            <a:endParaRPr lang="it-IT"/>
          </a:p>
        </p:txBody>
      </p:sp>
      <p:sp>
        <p:nvSpPr>
          <p:cNvPr id="4" name="Segnaposto piè di pagina 4">
            <a:extLst>
              <a:ext uri="{FF2B5EF4-FFF2-40B4-BE49-F238E27FC236}">
                <a16:creationId xmlns:a16="http://schemas.microsoft.com/office/drawing/2014/main" id="{33384461-5833-4A34-BC65-02E00ADF41BE}"/>
              </a:ext>
            </a:extLst>
          </p:cNvPr>
          <p:cNvSpPr>
            <a:spLocks noGrp="1"/>
          </p:cNvSpPr>
          <p:nvPr>
            <p:ph type="ftr" sz="quarter" idx="11"/>
          </p:nvPr>
        </p:nvSpPr>
        <p:spPr/>
        <p:txBody>
          <a:bodyPr/>
          <a:lstStyle>
            <a:lvl1pPr>
              <a:defRPr/>
            </a:lvl1pPr>
          </a:lstStyle>
          <a:p>
            <a:pPr>
              <a:defRPr/>
            </a:pPr>
            <a:r>
              <a:rPr lang="it-IT"/>
              <a:t>GREE 2025</a:t>
            </a:r>
          </a:p>
        </p:txBody>
      </p:sp>
      <p:sp>
        <p:nvSpPr>
          <p:cNvPr id="5" name="Segnaposto numero diapositiva 5">
            <a:extLst>
              <a:ext uri="{FF2B5EF4-FFF2-40B4-BE49-F238E27FC236}">
                <a16:creationId xmlns:a16="http://schemas.microsoft.com/office/drawing/2014/main" id="{2A1B89D5-2271-40E3-B4A2-1A2A8A06DE84}"/>
              </a:ext>
            </a:extLst>
          </p:cNvPr>
          <p:cNvSpPr>
            <a:spLocks noGrp="1"/>
          </p:cNvSpPr>
          <p:nvPr>
            <p:ph type="sldNum" sz="quarter" idx="12"/>
          </p:nvPr>
        </p:nvSpPr>
        <p:spPr/>
        <p:txBody>
          <a:bodyPr/>
          <a:lstStyle>
            <a:lvl1pPr>
              <a:defRPr/>
            </a:lvl1pPr>
          </a:lstStyle>
          <a:p>
            <a:pPr>
              <a:defRPr/>
            </a:pPr>
            <a:fld id="{AA01EAA6-EC52-4CD7-B5CB-AB58CEAF1180}" type="slidenum">
              <a:rPr lang="it-IT"/>
              <a:pPr>
                <a:defRPr/>
              </a:pPr>
              <a:t>‹N°›</a:t>
            </a:fld>
            <a:endParaRPr lang="it-IT"/>
          </a:p>
        </p:txBody>
      </p:sp>
    </p:spTree>
    <p:extLst>
      <p:ext uri="{BB962C8B-B14F-4D97-AF65-F5344CB8AC3E}">
        <p14:creationId xmlns:p14="http://schemas.microsoft.com/office/powerpoint/2010/main" val="198520751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a:extLst>
              <a:ext uri="{FF2B5EF4-FFF2-40B4-BE49-F238E27FC236}">
                <a16:creationId xmlns:a16="http://schemas.microsoft.com/office/drawing/2014/main" id="{56665C5F-4E9F-404A-825A-36ABBA31A577}"/>
              </a:ext>
            </a:extLst>
          </p:cNvPr>
          <p:cNvSpPr>
            <a:spLocks noGrp="1"/>
          </p:cNvSpPr>
          <p:nvPr>
            <p:ph type="dt" sz="half" idx="10"/>
          </p:nvPr>
        </p:nvSpPr>
        <p:spPr/>
        <p:txBody>
          <a:bodyPr/>
          <a:lstStyle>
            <a:lvl1pPr>
              <a:defRPr/>
            </a:lvl1pPr>
          </a:lstStyle>
          <a:p>
            <a:pPr>
              <a:defRPr/>
            </a:pPr>
            <a:fld id="{91AA4623-9151-4EE4-B1C2-4165E74F01E8}" type="datetime1">
              <a:rPr lang="fr-FR" smtClean="0"/>
              <a:t>20/09/2025</a:t>
            </a:fld>
            <a:endParaRPr lang="it-IT"/>
          </a:p>
        </p:txBody>
      </p:sp>
      <p:sp>
        <p:nvSpPr>
          <p:cNvPr id="3" name="Segnaposto piè di pagina 4">
            <a:extLst>
              <a:ext uri="{FF2B5EF4-FFF2-40B4-BE49-F238E27FC236}">
                <a16:creationId xmlns:a16="http://schemas.microsoft.com/office/drawing/2014/main" id="{6F893685-6482-41B0-9822-598E254822C2}"/>
              </a:ext>
            </a:extLst>
          </p:cNvPr>
          <p:cNvSpPr>
            <a:spLocks noGrp="1"/>
          </p:cNvSpPr>
          <p:nvPr>
            <p:ph type="ftr" sz="quarter" idx="11"/>
          </p:nvPr>
        </p:nvSpPr>
        <p:spPr/>
        <p:txBody>
          <a:bodyPr/>
          <a:lstStyle>
            <a:lvl1pPr>
              <a:defRPr/>
            </a:lvl1pPr>
          </a:lstStyle>
          <a:p>
            <a:pPr>
              <a:defRPr/>
            </a:pPr>
            <a:r>
              <a:rPr lang="it-IT"/>
              <a:t>GREE 2025</a:t>
            </a:r>
          </a:p>
        </p:txBody>
      </p:sp>
      <p:sp>
        <p:nvSpPr>
          <p:cNvPr id="4" name="Segnaposto numero diapositiva 5">
            <a:extLst>
              <a:ext uri="{FF2B5EF4-FFF2-40B4-BE49-F238E27FC236}">
                <a16:creationId xmlns:a16="http://schemas.microsoft.com/office/drawing/2014/main" id="{948C3E3E-955D-439B-B75D-30DA7CDD5021}"/>
              </a:ext>
            </a:extLst>
          </p:cNvPr>
          <p:cNvSpPr>
            <a:spLocks noGrp="1"/>
          </p:cNvSpPr>
          <p:nvPr>
            <p:ph type="sldNum" sz="quarter" idx="12"/>
          </p:nvPr>
        </p:nvSpPr>
        <p:spPr/>
        <p:txBody>
          <a:bodyPr/>
          <a:lstStyle>
            <a:lvl1pPr>
              <a:defRPr/>
            </a:lvl1pPr>
          </a:lstStyle>
          <a:p>
            <a:pPr>
              <a:defRPr/>
            </a:pPr>
            <a:fld id="{F12D7B31-82F6-44C1-B692-2DB9D16F60AA}" type="slidenum">
              <a:rPr lang="it-IT"/>
              <a:pPr>
                <a:defRPr/>
              </a:pPr>
              <a:t>‹N°›</a:t>
            </a:fld>
            <a:endParaRPr lang="it-IT"/>
          </a:p>
        </p:txBody>
      </p:sp>
    </p:spTree>
    <p:extLst>
      <p:ext uri="{BB962C8B-B14F-4D97-AF65-F5344CB8AC3E}">
        <p14:creationId xmlns:p14="http://schemas.microsoft.com/office/powerpoint/2010/main" val="3791219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29841" y="457200"/>
            <a:ext cx="2949178" cy="1600200"/>
          </a:xfrm>
        </p:spPr>
        <p:txBody>
          <a:bodyPr anchor="b"/>
          <a:lstStyle>
            <a:lvl1pPr>
              <a:defRPr sz="2400"/>
            </a:lvl1pPr>
          </a:lstStyle>
          <a:p>
            <a:r>
              <a:rPr lang="it-IT"/>
              <a:t>Fare clic per modificare lo stile del titolo dello schema</a:t>
            </a:r>
          </a:p>
        </p:txBody>
      </p:sp>
      <p:sp>
        <p:nvSpPr>
          <p:cNvPr id="3" name="Segnaposto contenuto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a:t>Fare clic per modificare gli stili del testo dello schema</a:t>
            </a:r>
          </a:p>
        </p:txBody>
      </p:sp>
      <p:sp>
        <p:nvSpPr>
          <p:cNvPr id="5" name="Segnaposto data 3">
            <a:extLst>
              <a:ext uri="{FF2B5EF4-FFF2-40B4-BE49-F238E27FC236}">
                <a16:creationId xmlns:a16="http://schemas.microsoft.com/office/drawing/2014/main" id="{0DF41BAD-B02E-4010-8B13-640A430A69C2}"/>
              </a:ext>
            </a:extLst>
          </p:cNvPr>
          <p:cNvSpPr>
            <a:spLocks noGrp="1"/>
          </p:cNvSpPr>
          <p:nvPr>
            <p:ph type="dt" sz="half" idx="10"/>
          </p:nvPr>
        </p:nvSpPr>
        <p:spPr/>
        <p:txBody>
          <a:bodyPr/>
          <a:lstStyle>
            <a:lvl1pPr>
              <a:defRPr/>
            </a:lvl1pPr>
          </a:lstStyle>
          <a:p>
            <a:pPr>
              <a:defRPr/>
            </a:pPr>
            <a:fld id="{D975422A-D4B7-4EAA-ABDD-AE9B3CED1FC3}" type="datetime1">
              <a:rPr lang="fr-FR" smtClean="0"/>
              <a:t>20/09/2025</a:t>
            </a:fld>
            <a:endParaRPr lang="it-IT"/>
          </a:p>
        </p:txBody>
      </p:sp>
      <p:sp>
        <p:nvSpPr>
          <p:cNvPr id="6" name="Segnaposto piè di pagina 4">
            <a:extLst>
              <a:ext uri="{FF2B5EF4-FFF2-40B4-BE49-F238E27FC236}">
                <a16:creationId xmlns:a16="http://schemas.microsoft.com/office/drawing/2014/main" id="{D9EB2C71-AE44-4C06-80D8-AEA0679703D3}"/>
              </a:ext>
            </a:extLst>
          </p:cNvPr>
          <p:cNvSpPr>
            <a:spLocks noGrp="1"/>
          </p:cNvSpPr>
          <p:nvPr>
            <p:ph type="ftr" sz="quarter" idx="11"/>
          </p:nvPr>
        </p:nvSpPr>
        <p:spPr/>
        <p:txBody>
          <a:bodyPr/>
          <a:lstStyle>
            <a:lvl1pPr>
              <a:defRPr/>
            </a:lvl1pPr>
          </a:lstStyle>
          <a:p>
            <a:pPr>
              <a:defRPr/>
            </a:pPr>
            <a:r>
              <a:rPr lang="it-IT"/>
              <a:t>GREE 2025</a:t>
            </a:r>
          </a:p>
        </p:txBody>
      </p:sp>
      <p:sp>
        <p:nvSpPr>
          <p:cNvPr id="7" name="Segnaposto numero diapositiva 5">
            <a:extLst>
              <a:ext uri="{FF2B5EF4-FFF2-40B4-BE49-F238E27FC236}">
                <a16:creationId xmlns:a16="http://schemas.microsoft.com/office/drawing/2014/main" id="{BA0A4880-075D-48EE-9170-2A7465ABFC20}"/>
              </a:ext>
            </a:extLst>
          </p:cNvPr>
          <p:cNvSpPr>
            <a:spLocks noGrp="1"/>
          </p:cNvSpPr>
          <p:nvPr>
            <p:ph type="sldNum" sz="quarter" idx="12"/>
          </p:nvPr>
        </p:nvSpPr>
        <p:spPr/>
        <p:txBody>
          <a:bodyPr/>
          <a:lstStyle>
            <a:lvl1pPr>
              <a:defRPr/>
            </a:lvl1pPr>
          </a:lstStyle>
          <a:p>
            <a:pPr>
              <a:defRPr/>
            </a:pPr>
            <a:fld id="{9D7E2A5C-132D-4904-9F80-8B3B7EC3DB94}" type="slidenum">
              <a:rPr lang="it-IT"/>
              <a:pPr>
                <a:defRPr/>
              </a:pPr>
              <a:t>‹N°›</a:t>
            </a:fld>
            <a:endParaRPr lang="it-IT"/>
          </a:p>
        </p:txBody>
      </p:sp>
    </p:spTree>
    <p:extLst>
      <p:ext uri="{BB962C8B-B14F-4D97-AF65-F5344CB8AC3E}">
        <p14:creationId xmlns:p14="http://schemas.microsoft.com/office/powerpoint/2010/main" val="23853554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29841" y="457200"/>
            <a:ext cx="2949178" cy="1600200"/>
          </a:xfrm>
        </p:spPr>
        <p:txBody>
          <a:bodyPr anchor="b"/>
          <a:lstStyle>
            <a:lvl1pPr>
              <a:defRPr sz="2400"/>
            </a:lvl1pPr>
          </a:lstStyle>
          <a:p>
            <a:r>
              <a:rPr lang="it-IT"/>
              <a:t>Fare clic per modificare lo stile del titolo dello schema</a:t>
            </a:r>
          </a:p>
        </p:txBody>
      </p:sp>
      <p:sp>
        <p:nvSpPr>
          <p:cNvPr id="3" name="Segnaposto immagine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it-IT" noProof="0"/>
          </a:p>
        </p:txBody>
      </p:sp>
      <p:sp>
        <p:nvSpPr>
          <p:cNvPr id="4" name="Segnaposto testo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a:t>Fare clic per modificare gli stili del testo dello schema</a:t>
            </a:r>
          </a:p>
        </p:txBody>
      </p:sp>
      <p:sp>
        <p:nvSpPr>
          <p:cNvPr id="5" name="Segnaposto data 3">
            <a:extLst>
              <a:ext uri="{FF2B5EF4-FFF2-40B4-BE49-F238E27FC236}">
                <a16:creationId xmlns:a16="http://schemas.microsoft.com/office/drawing/2014/main" id="{576D2740-0D36-49F4-BC30-B7A2C04D9E8E}"/>
              </a:ext>
            </a:extLst>
          </p:cNvPr>
          <p:cNvSpPr>
            <a:spLocks noGrp="1"/>
          </p:cNvSpPr>
          <p:nvPr>
            <p:ph type="dt" sz="half" idx="10"/>
          </p:nvPr>
        </p:nvSpPr>
        <p:spPr/>
        <p:txBody>
          <a:bodyPr/>
          <a:lstStyle>
            <a:lvl1pPr>
              <a:defRPr/>
            </a:lvl1pPr>
          </a:lstStyle>
          <a:p>
            <a:pPr>
              <a:defRPr/>
            </a:pPr>
            <a:fld id="{D95D5298-593A-4018-A048-3B73326A9837}" type="datetime1">
              <a:rPr lang="fr-FR" smtClean="0"/>
              <a:t>20/09/2025</a:t>
            </a:fld>
            <a:endParaRPr lang="it-IT"/>
          </a:p>
        </p:txBody>
      </p:sp>
      <p:sp>
        <p:nvSpPr>
          <p:cNvPr id="6" name="Segnaposto piè di pagina 4">
            <a:extLst>
              <a:ext uri="{FF2B5EF4-FFF2-40B4-BE49-F238E27FC236}">
                <a16:creationId xmlns:a16="http://schemas.microsoft.com/office/drawing/2014/main" id="{21EA2021-4FE1-43FC-B5AA-80EC297968DF}"/>
              </a:ext>
            </a:extLst>
          </p:cNvPr>
          <p:cNvSpPr>
            <a:spLocks noGrp="1"/>
          </p:cNvSpPr>
          <p:nvPr>
            <p:ph type="ftr" sz="quarter" idx="11"/>
          </p:nvPr>
        </p:nvSpPr>
        <p:spPr/>
        <p:txBody>
          <a:bodyPr/>
          <a:lstStyle>
            <a:lvl1pPr>
              <a:defRPr/>
            </a:lvl1pPr>
          </a:lstStyle>
          <a:p>
            <a:pPr>
              <a:defRPr/>
            </a:pPr>
            <a:r>
              <a:rPr lang="it-IT"/>
              <a:t>GREE 2025</a:t>
            </a:r>
          </a:p>
        </p:txBody>
      </p:sp>
      <p:sp>
        <p:nvSpPr>
          <p:cNvPr id="7" name="Segnaposto numero diapositiva 5">
            <a:extLst>
              <a:ext uri="{FF2B5EF4-FFF2-40B4-BE49-F238E27FC236}">
                <a16:creationId xmlns:a16="http://schemas.microsoft.com/office/drawing/2014/main" id="{10EE64B8-C918-4DB6-BE19-61625BD8FE3A}"/>
              </a:ext>
            </a:extLst>
          </p:cNvPr>
          <p:cNvSpPr>
            <a:spLocks noGrp="1"/>
          </p:cNvSpPr>
          <p:nvPr>
            <p:ph type="sldNum" sz="quarter" idx="12"/>
          </p:nvPr>
        </p:nvSpPr>
        <p:spPr/>
        <p:txBody>
          <a:bodyPr/>
          <a:lstStyle>
            <a:lvl1pPr>
              <a:defRPr/>
            </a:lvl1pPr>
          </a:lstStyle>
          <a:p>
            <a:pPr>
              <a:defRPr/>
            </a:pPr>
            <a:fld id="{A7388DE4-21BF-43C6-925A-A35D9F9E3D1A}" type="slidenum">
              <a:rPr lang="it-IT"/>
              <a:pPr>
                <a:defRPr/>
              </a:pPr>
              <a:t>‹N°›</a:t>
            </a:fld>
            <a:endParaRPr lang="it-IT"/>
          </a:p>
        </p:txBody>
      </p:sp>
    </p:spTree>
    <p:extLst>
      <p:ext uri="{BB962C8B-B14F-4D97-AF65-F5344CB8AC3E}">
        <p14:creationId xmlns:p14="http://schemas.microsoft.com/office/powerpoint/2010/main" val="24805379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0520385F-CA7F-49A4-8C3D-F962E7DD6CC2}"/>
              </a:ext>
            </a:extLst>
          </p:cNvPr>
          <p:cNvSpPr>
            <a:spLocks noGrp="1"/>
          </p:cNvSpPr>
          <p:nvPr>
            <p:ph type="dt" sz="half" idx="10"/>
          </p:nvPr>
        </p:nvSpPr>
        <p:spPr/>
        <p:txBody>
          <a:bodyPr/>
          <a:lstStyle>
            <a:lvl1pPr>
              <a:defRPr/>
            </a:lvl1pPr>
          </a:lstStyle>
          <a:p>
            <a:pPr>
              <a:defRPr/>
            </a:pPr>
            <a:fld id="{F7B9257B-778E-4D27-9210-BF2CD158A4BB}" type="datetime1">
              <a:rPr lang="fr-FR" smtClean="0"/>
              <a:t>20/09/2025</a:t>
            </a:fld>
            <a:endParaRPr lang="it-IT"/>
          </a:p>
        </p:txBody>
      </p:sp>
      <p:sp>
        <p:nvSpPr>
          <p:cNvPr id="5" name="Segnaposto piè di pagina 4">
            <a:extLst>
              <a:ext uri="{FF2B5EF4-FFF2-40B4-BE49-F238E27FC236}">
                <a16:creationId xmlns:a16="http://schemas.microsoft.com/office/drawing/2014/main" id="{B9D9EAE2-F220-48A6-AAF3-E0CAA7E86D13}"/>
              </a:ext>
            </a:extLst>
          </p:cNvPr>
          <p:cNvSpPr>
            <a:spLocks noGrp="1"/>
          </p:cNvSpPr>
          <p:nvPr>
            <p:ph type="ftr" sz="quarter" idx="11"/>
          </p:nvPr>
        </p:nvSpPr>
        <p:spPr/>
        <p:txBody>
          <a:bodyPr/>
          <a:lstStyle>
            <a:lvl1pPr>
              <a:defRPr/>
            </a:lvl1pPr>
          </a:lstStyle>
          <a:p>
            <a:pPr>
              <a:defRPr/>
            </a:pPr>
            <a:r>
              <a:rPr lang="it-IT"/>
              <a:t>GREE 2025</a:t>
            </a:r>
          </a:p>
        </p:txBody>
      </p:sp>
      <p:sp>
        <p:nvSpPr>
          <p:cNvPr id="6" name="Segnaposto numero diapositiva 5">
            <a:extLst>
              <a:ext uri="{FF2B5EF4-FFF2-40B4-BE49-F238E27FC236}">
                <a16:creationId xmlns:a16="http://schemas.microsoft.com/office/drawing/2014/main" id="{0DB20F6E-9589-4473-B902-F5DFC47D5048}"/>
              </a:ext>
            </a:extLst>
          </p:cNvPr>
          <p:cNvSpPr>
            <a:spLocks noGrp="1"/>
          </p:cNvSpPr>
          <p:nvPr>
            <p:ph type="sldNum" sz="quarter" idx="12"/>
          </p:nvPr>
        </p:nvSpPr>
        <p:spPr/>
        <p:txBody>
          <a:bodyPr/>
          <a:lstStyle>
            <a:lvl1pPr>
              <a:defRPr/>
            </a:lvl1pPr>
          </a:lstStyle>
          <a:p>
            <a:pPr>
              <a:defRPr/>
            </a:pPr>
            <a:fld id="{D14EC847-74C0-4E7E-80FD-EEB0F9D08B21}" type="slidenum">
              <a:rPr lang="it-IT"/>
              <a:pPr>
                <a:defRPr/>
              </a:pPr>
              <a:t>‹N°›</a:t>
            </a:fld>
            <a:endParaRPr lang="it-IT"/>
          </a:p>
        </p:txBody>
      </p:sp>
    </p:spTree>
    <p:extLst>
      <p:ext uri="{BB962C8B-B14F-4D97-AF65-F5344CB8AC3E}">
        <p14:creationId xmlns:p14="http://schemas.microsoft.com/office/powerpoint/2010/main" val="25943420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E6A9DC96-AF05-44AD-B6BF-D356E9ACE643}"/>
              </a:ext>
            </a:extLst>
          </p:cNvPr>
          <p:cNvSpPr>
            <a:spLocks noGrp="1"/>
          </p:cNvSpPr>
          <p:nvPr>
            <p:ph type="dt" sz="half" idx="10"/>
          </p:nvPr>
        </p:nvSpPr>
        <p:spPr/>
        <p:txBody>
          <a:bodyPr/>
          <a:lstStyle/>
          <a:p>
            <a:fld id="{53419139-B287-4400-8268-96FB16E7543C}" type="datetime1">
              <a:rPr lang="fr-FR" smtClean="0"/>
              <a:t>20/09/2025</a:t>
            </a:fld>
            <a:endParaRPr lang="fr-FR"/>
          </a:p>
        </p:txBody>
      </p:sp>
      <p:sp>
        <p:nvSpPr>
          <p:cNvPr id="4" name="Espace réservé du pied de page 3">
            <a:extLst>
              <a:ext uri="{FF2B5EF4-FFF2-40B4-BE49-F238E27FC236}">
                <a16:creationId xmlns:a16="http://schemas.microsoft.com/office/drawing/2014/main" id="{48C242A1-B83D-445B-96B9-F31FB32B1E61}"/>
              </a:ext>
            </a:extLst>
          </p:cNvPr>
          <p:cNvSpPr>
            <a:spLocks noGrp="1"/>
          </p:cNvSpPr>
          <p:nvPr>
            <p:ph type="ftr" sz="quarter" idx="11"/>
          </p:nvPr>
        </p:nvSpPr>
        <p:spPr/>
        <p:txBody>
          <a:bodyPr/>
          <a:lstStyle/>
          <a:p>
            <a:r>
              <a:rPr lang="fr-FR"/>
              <a:t>GREE 2025</a:t>
            </a:r>
          </a:p>
        </p:txBody>
      </p:sp>
      <p:sp>
        <p:nvSpPr>
          <p:cNvPr id="5" name="Espace réservé du numéro de diapositive 4">
            <a:extLst>
              <a:ext uri="{FF2B5EF4-FFF2-40B4-BE49-F238E27FC236}">
                <a16:creationId xmlns:a16="http://schemas.microsoft.com/office/drawing/2014/main" id="{D92D3165-5072-4CC9-941F-67FEB4C61E97}"/>
              </a:ext>
            </a:extLst>
          </p:cNvPr>
          <p:cNvSpPr>
            <a:spLocks noGrp="1"/>
          </p:cNvSpPr>
          <p:nvPr>
            <p:ph type="sldNum" sz="quarter" idx="12"/>
          </p:nvPr>
        </p:nvSpPr>
        <p:spPr/>
        <p:txBody>
          <a:bodyPr/>
          <a:lstStyle/>
          <a:p>
            <a:fld id="{FE46E5C7-13A7-424F-9A49-4D12D62DC9B9}" type="slidenum">
              <a:rPr lang="fr-FR" smtClean="0"/>
              <a:pPr/>
              <a:t>‹N°›</a:t>
            </a:fld>
            <a:endParaRPr lang="fr-FR"/>
          </a:p>
        </p:txBody>
      </p:sp>
    </p:spTree>
    <p:extLst>
      <p:ext uri="{BB962C8B-B14F-4D97-AF65-F5344CB8AC3E}">
        <p14:creationId xmlns:p14="http://schemas.microsoft.com/office/powerpoint/2010/main" val="77294548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43675" y="365125"/>
            <a:ext cx="1971675" cy="5811838"/>
          </a:xfrm>
        </p:spPr>
        <p:txBody>
          <a:bodyPr vert="eaVert"/>
          <a:lstStyle/>
          <a:p>
            <a:r>
              <a:rPr lang="it-IT"/>
              <a:t>Fare clic per modificare lo stile del titolo dello schema</a:t>
            </a:r>
          </a:p>
        </p:txBody>
      </p:sp>
      <p:sp>
        <p:nvSpPr>
          <p:cNvPr id="3" name="Segnaposto testo verticale 2"/>
          <p:cNvSpPr>
            <a:spLocks noGrp="1"/>
          </p:cNvSpPr>
          <p:nvPr>
            <p:ph type="body" orient="vert" idx="1"/>
          </p:nvPr>
        </p:nvSpPr>
        <p:spPr>
          <a:xfrm>
            <a:off x="628650" y="365125"/>
            <a:ext cx="5800725"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8AABB7AE-0371-401A-B133-C9B6ED6615B6}"/>
              </a:ext>
            </a:extLst>
          </p:cNvPr>
          <p:cNvSpPr>
            <a:spLocks noGrp="1"/>
          </p:cNvSpPr>
          <p:nvPr>
            <p:ph type="dt" sz="half" idx="10"/>
          </p:nvPr>
        </p:nvSpPr>
        <p:spPr/>
        <p:txBody>
          <a:bodyPr/>
          <a:lstStyle>
            <a:lvl1pPr>
              <a:defRPr/>
            </a:lvl1pPr>
          </a:lstStyle>
          <a:p>
            <a:pPr>
              <a:defRPr/>
            </a:pPr>
            <a:fld id="{BE56CC44-D501-4786-928A-2AB7D27B37E6}" type="datetime1">
              <a:rPr lang="fr-FR" smtClean="0"/>
              <a:t>20/09/2025</a:t>
            </a:fld>
            <a:endParaRPr lang="it-IT"/>
          </a:p>
        </p:txBody>
      </p:sp>
      <p:sp>
        <p:nvSpPr>
          <p:cNvPr id="5" name="Segnaposto piè di pagina 4">
            <a:extLst>
              <a:ext uri="{FF2B5EF4-FFF2-40B4-BE49-F238E27FC236}">
                <a16:creationId xmlns:a16="http://schemas.microsoft.com/office/drawing/2014/main" id="{4FD1045C-4849-43B6-87C3-7603F85887CD}"/>
              </a:ext>
            </a:extLst>
          </p:cNvPr>
          <p:cNvSpPr>
            <a:spLocks noGrp="1"/>
          </p:cNvSpPr>
          <p:nvPr>
            <p:ph type="ftr" sz="quarter" idx="11"/>
          </p:nvPr>
        </p:nvSpPr>
        <p:spPr/>
        <p:txBody>
          <a:bodyPr/>
          <a:lstStyle>
            <a:lvl1pPr>
              <a:defRPr/>
            </a:lvl1pPr>
          </a:lstStyle>
          <a:p>
            <a:pPr>
              <a:defRPr/>
            </a:pPr>
            <a:r>
              <a:rPr lang="it-IT"/>
              <a:t>GREE 2025</a:t>
            </a:r>
          </a:p>
        </p:txBody>
      </p:sp>
      <p:sp>
        <p:nvSpPr>
          <p:cNvPr id="6" name="Segnaposto numero diapositiva 5">
            <a:extLst>
              <a:ext uri="{FF2B5EF4-FFF2-40B4-BE49-F238E27FC236}">
                <a16:creationId xmlns:a16="http://schemas.microsoft.com/office/drawing/2014/main" id="{141CB7A0-7ADC-465F-9091-2CA2E7B5A934}"/>
              </a:ext>
            </a:extLst>
          </p:cNvPr>
          <p:cNvSpPr>
            <a:spLocks noGrp="1"/>
          </p:cNvSpPr>
          <p:nvPr>
            <p:ph type="sldNum" sz="quarter" idx="12"/>
          </p:nvPr>
        </p:nvSpPr>
        <p:spPr/>
        <p:txBody>
          <a:bodyPr/>
          <a:lstStyle>
            <a:lvl1pPr>
              <a:defRPr/>
            </a:lvl1pPr>
          </a:lstStyle>
          <a:p>
            <a:pPr>
              <a:defRPr/>
            </a:pPr>
            <a:fld id="{DF3335F6-E2A7-49DD-A6DF-A81E31C96FD3}" type="slidenum">
              <a:rPr lang="it-IT"/>
              <a:pPr>
                <a:defRPr/>
              </a:pPr>
              <a:t>‹N°›</a:t>
            </a:fld>
            <a:endParaRPr lang="it-IT"/>
          </a:p>
        </p:txBody>
      </p:sp>
    </p:spTree>
    <p:extLst>
      <p:ext uri="{BB962C8B-B14F-4D97-AF65-F5344CB8AC3E}">
        <p14:creationId xmlns:p14="http://schemas.microsoft.com/office/powerpoint/2010/main" val="35906513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A9F743E3-A55A-401D-BA51-2C427B657E2F}"/>
              </a:ext>
            </a:extLst>
          </p:cNvPr>
          <p:cNvSpPr/>
          <p:nvPr userDrawn="1"/>
        </p:nvSpPr>
        <p:spPr>
          <a:xfrm>
            <a:off x="0" y="322263"/>
            <a:ext cx="9144000" cy="5740400"/>
          </a:xfrm>
          <a:prstGeom prst="rect">
            <a:avLst/>
          </a:prstGeom>
          <a:solidFill>
            <a:srgbClr val="E6E6E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p>
        </p:txBody>
      </p:sp>
      <p:sp>
        <p:nvSpPr>
          <p:cNvPr id="4" name="Rectangle 4">
            <a:extLst>
              <a:ext uri="{FF2B5EF4-FFF2-40B4-BE49-F238E27FC236}">
                <a16:creationId xmlns:a16="http://schemas.microsoft.com/office/drawing/2014/main" id="{58562C6C-F559-4476-A523-82DDFD365E42}"/>
              </a:ext>
            </a:extLst>
          </p:cNvPr>
          <p:cNvSpPr/>
          <p:nvPr userDrawn="1"/>
        </p:nvSpPr>
        <p:spPr>
          <a:xfrm>
            <a:off x="8623698" y="1"/>
            <a:ext cx="520303" cy="322263"/>
          </a:xfrm>
          <a:prstGeom prst="rect">
            <a:avLst/>
          </a:prstGeom>
          <a:solidFill>
            <a:srgbClr val="FB8A0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p>
        </p:txBody>
      </p:sp>
      <p:sp>
        <p:nvSpPr>
          <p:cNvPr id="5" name="Rectangle 5">
            <a:extLst>
              <a:ext uri="{FF2B5EF4-FFF2-40B4-BE49-F238E27FC236}">
                <a16:creationId xmlns:a16="http://schemas.microsoft.com/office/drawing/2014/main" id="{1E269371-D9F1-421F-A130-6757714290E3}"/>
              </a:ext>
            </a:extLst>
          </p:cNvPr>
          <p:cNvSpPr/>
          <p:nvPr userDrawn="1"/>
        </p:nvSpPr>
        <p:spPr>
          <a:xfrm>
            <a:off x="8102204" y="1"/>
            <a:ext cx="521494" cy="322263"/>
          </a:xfrm>
          <a:prstGeom prst="rect">
            <a:avLst/>
          </a:prstGeom>
          <a:solidFill>
            <a:srgbClr val="199DD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p>
        </p:txBody>
      </p:sp>
      <p:sp>
        <p:nvSpPr>
          <p:cNvPr id="6" name="Rectangle 6">
            <a:extLst>
              <a:ext uri="{FF2B5EF4-FFF2-40B4-BE49-F238E27FC236}">
                <a16:creationId xmlns:a16="http://schemas.microsoft.com/office/drawing/2014/main" id="{2C7093BC-4CBC-44B0-8ABF-D89E44E835FB}"/>
              </a:ext>
            </a:extLst>
          </p:cNvPr>
          <p:cNvSpPr/>
          <p:nvPr userDrawn="1"/>
        </p:nvSpPr>
        <p:spPr>
          <a:xfrm>
            <a:off x="584598" y="1"/>
            <a:ext cx="7454503" cy="322263"/>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p>
        </p:txBody>
      </p:sp>
      <p:sp>
        <p:nvSpPr>
          <p:cNvPr id="7" name="Rectangle 7">
            <a:extLst>
              <a:ext uri="{FF2B5EF4-FFF2-40B4-BE49-F238E27FC236}">
                <a16:creationId xmlns:a16="http://schemas.microsoft.com/office/drawing/2014/main" id="{C1F34337-B981-4AA0-83AE-B5E06D84EA21}"/>
              </a:ext>
            </a:extLst>
          </p:cNvPr>
          <p:cNvSpPr/>
          <p:nvPr userDrawn="1"/>
        </p:nvSpPr>
        <p:spPr>
          <a:xfrm>
            <a:off x="0" y="1"/>
            <a:ext cx="520304" cy="322263"/>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solidFill>
                <a:schemeClr val="bg1">
                  <a:lumMod val="50000"/>
                </a:schemeClr>
              </a:solidFill>
            </a:endParaRPr>
          </a:p>
        </p:txBody>
      </p:sp>
      <p:pic>
        <p:nvPicPr>
          <p:cNvPr id="8" name="Picture 8" descr="LANCET_MASTHEAD.EPS">
            <a:extLst>
              <a:ext uri="{FF2B5EF4-FFF2-40B4-BE49-F238E27FC236}">
                <a16:creationId xmlns:a16="http://schemas.microsoft.com/office/drawing/2014/main" id="{DD381861-0FA4-4F40-BB10-E81A3554A4FD}"/>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227910" y="6370639"/>
            <a:ext cx="1521619" cy="16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MS_Icahn_CMYK_Hrztl-01.jpg">
            <a:extLst>
              <a:ext uri="{FF2B5EF4-FFF2-40B4-BE49-F238E27FC236}">
                <a16:creationId xmlns:a16="http://schemas.microsoft.com/office/drawing/2014/main" id="{DC258A41-73B9-42C6-893B-1844FB2264F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t="7814"/>
          <a:stretch>
            <a:fillRect/>
          </a:stretch>
        </p:blipFill>
        <p:spPr bwMode="auto">
          <a:xfrm>
            <a:off x="7620000" y="6170614"/>
            <a:ext cx="1310879"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 descr="PureEarth.eps">
            <a:extLst>
              <a:ext uri="{FF2B5EF4-FFF2-40B4-BE49-F238E27FC236}">
                <a16:creationId xmlns:a16="http://schemas.microsoft.com/office/drawing/2014/main" id="{228B683F-FBA7-470A-9125-AD1D5ABB6FEB}"/>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116242" y="6296026"/>
            <a:ext cx="1173956"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Connector 11">
            <a:extLst>
              <a:ext uri="{FF2B5EF4-FFF2-40B4-BE49-F238E27FC236}">
                <a16:creationId xmlns:a16="http://schemas.microsoft.com/office/drawing/2014/main" id="{F45813F0-3450-4DBF-81CE-E1BC0E513028}"/>
              </a:ext>
            </a:extLst>
          </p:cNvPr>
          <p:cNvCxnSpPr/>
          <p:nvPr userDrawn="1"/>
        </p:nvCxnSpPr>
        <p:spPr>
          <a:xfrm>
            <a:off x="7496175" y="6262688"/>
            <a:ext cx="0" cy="38735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2">
            <a:extLst>
              <a:ext uri="{FF2B5EF4-FFF2-40B4-BE49-F238E27FC236}">
                <a16:creationId xmlns:a16="http://schemas.microsoft.com/office/drawing/2014/main" id="{8F43FB1F-43A2-49DC-A337-02CFBB70AE97}"/>
              </a:ext>
            </a:extLst>
          </p:cNvPr>
          <p:cNvCxnSpPr/>
          <p:nvPr userDrawn="1"/>
        </p:nvCxnSpPr>
        <p:spPr>
          <a:xfrm>
            <a:off x="5924550" y="6262688"/>
            <a:ext cx="0" cy="38735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4" name="Title Placeholder 1"/>
          <p:cNvSpPr>
            <a:spLocks noGrp="1"/>
          </p:cNvSpPr>
          <p:nvPr>
            <p:ph type="title"/>
          </p:nvPr>
        </p:nvSpPr>
        <p:spPr>
          <a:xfrm>
            <a:off x="494965" y="432315"/>
            <a:ext cx="8102936" cy="553998"/>
          </a:xfrm>
          <a:prstGeom prst="rect">
            <a:avLst/>
          </a:prstGeom>
        </p:spPr>
        <p:txBody>
          <a:bodyPr rtlCol="0" anchor="t">
            <a:noAutofit/>
          </a:bodyPr>
          <a:lstStyle/>
          <a:p>
            <a:r>
              <a:rPr lang="en-US" dirty="0"/>
              <a:t>CLICK TO EDIT MASTER TITLE STYLE</a:t>
            </a:r>
          </a:p>
        </p:txBody>
      </p:sp>
    </p:spTree>
    <p:extLst>
      <p:ext uri="{BB962C8B-B14F-4D97-AF65-F5344CB8AC3E}">
        <p14:creationId xmlns:p14="http://schemas.microsoft.com/office/powerpoint/2010/main" val="136764584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E7AF410-B2BD-41F8-A970-F8A0971E4D2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934075" y="385763"/>
            <a:ext cx="2884885"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half" idx="1"/>
          </p:nvPr>
        </p:nvSpPr>
        <p:spPr>
          <a:xfrm>
            <a:off x="628650" y="1565753"/>
            <a:ext cx="3886200" cy="4611210"/>
          </a:xfrm>
          <a:prstGeom prst="rect">
            <a:avLst/>
          </a:prstGeom>
        </p:spPr>
        <p:txBody>
          <a:bodyPr anchor="ct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4629150" y="1565753"/>
            <a:ext cx="3886200" cy="4611210"/>
          </a:xfrm>
          <a:prstGeom prst="rect">
            <a:avLst/>
          </a:prstGeo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3"/>
          <p:cNvSpPr>
            <a:spLocks noGrp="1"/>
          </p:cNvSpPr>
          <p:nvPr>
            <p:ph type="title"/>
          </p:nvPr>
        </p:nvSpPr>
        <p:spPr>
          <a:xfrm>
            <a:off x="383254" y="386150"/>
            <a:ext cx="5423684" cy="694418"/>
          </a:xfrm>
        </p:spPr>
        <p:txBody>
          <a:bodyPr/>
          <a:lstStyle/>
          <a:p>
            <a:r>
              <a:rPr lang="en-US" dirty="0"/>
              <a:t>Click to edit Master title style</a:t>
            </a:r>
            <a:endParaRPr lang="en-GB" dirty="0"/>
          </a:p>
        </p:txBody>
      </p:sp>
    </p:spTree>
    <p:extLst>
      <p:ext uri="{BB962C8B-B14F-4D97-AF65-F5344CB8AC3E}">
        <p14:creationId xmlns:p14="http://schemas.microsoft.com/office/powerpoint/2010/main" val="22739364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Title and content object">
    <p:spTree>
      <p:nvGrpSpPr>
        <p:cNvPr id="1" name=""/>
        <p:cNvGrpSpPr/>
        <p:nvPr/>
      </p:nvGrpSpPr>
      <p:grpSpPr>
        <a:xfrm>
          <a:off x="0" y="0"/>
          <a:ext cx="0" cy="0"/>
          <a:chOff x="0" y="0"/>
          <a:chExt cx="0" cy="0"/>
        </a:xfrm>
      </p:grpSpPr>
      <p:sp>
        <p:nvSpPr>
          <p:cNvPr id="2" name="Titel 1"/>
          <p:cNvSpPr>
            <a:spLocks noGrp="1"/>
          </p:cNvSpPr>
          <p:nvPr>
            <p:ph type="title"/>
          </p:nvPr>
        </p:nvSpPr>
        <p:spPr>
          <a:xfrm>
            <a:off x="587375" y="619125"/>
            <a:ext cx="7967664" cy="865188"/>
          </a:xfrm>
        </p:spPr>
        <p:txBody>
          <a:bodyPr/>
          <a:lstStyle>
            <a:lvl1pPr>
              <a:defRPr baseline="0"/>
            </a:lvl1pPr>
          </a:lstStyle>
          <a:p>
            <a:r>
              <a:rPr lang="it-IT"/>
              <a:t>Fare clic per modificare lo stile del titolo dello schema</a:t>
            </a:r>
            <a:endParaRPr lang="en-GB"/>
          </a:p>
        </p:txBody>
      </p:sp>
      <p:sp>
        <p:nvSpPr>
          <p:cNvPr id="3" name="Pladsholder til indhold 2"/>
          <p:cNvSpPr>
            <a:spLocks noGrp="1"/>
          </p:cNvSpPr>
          <p:nvPr>
            <p:ph idx="1"/>
          </p:nvPr>
        </p:nvSpPr>
        <p:spPr>
          <a:xfrm>
            <a:off x="587376" y="1635125"/>
            <a:ext cx="7967663" cy="4668178"/>
          </a:xfrm>
        </p:spPr>
        <p:txBody>
          <a:bodyPr lIns="0" tIns="0" rIns="0" bIns="0" rtlCol="0">
            <a:noAutofit/>
          </a:bodyPr>
          <a:lstStyle>
            <a:lvl1pPr>
              <a:defRPr lang="da-DK" baseline="0" dirty="0" smtClean="0"/>
            </a:lvl1pPr>
            <a:lvl2pPr>
              <a:defRPr lang="da-DK" dirty="0" smtClean="0"/>
            </a:lvl2pPr>
            <a:lvl3pPr>
              <a:defRPr lang="da-DK" dirty="0" smtClean="0"/>
            </a:lvl3pPr>
            <a:lvl4pPr>
              <a:defRPr lang="da-DK" dirty="0" smtClean="0"/>
            </a:lvl4pPr>
            <a:lvl5pPr>
              <a:defRPr lang="da-DK" dirty="0"/>
            </a:lvl5pPr>
          </a:lstStyle>
          <a:p>
            <a:pPr lvl="0"/>
            <a:r>
              <a:rPr lang="it-IT"/>
              <a:t>Fare clic per modificare gli stili del testo dello schema</a:t>
            </a:r>
          </a:p>
          <a:p>
            <a:pPr lvl="1"/>
            <a:r>
              <a:rPr lang="it-IT"/>
              <a:t>Secondo livello</a:t>
            </a:r>
          </a:p>
          <a:p>
            <a:pPr lvl="2"/>
            <a:r>
              <a:rPr lang="it-IT"/>
              <a:t>Terzo livello</a:t>
            </a:r>
          </a:p>
        </p:txBody>
      </p:sp>
      <p:sp>
        <p:nvSpPr>
          <p:cNvPr id="4" name="Pladsholder til dato 3">
            <a:extLst>
              <a:ext uri="{FF2B5EF4-FFF2-40B4-BE49-F238E27FC236}">
                <a16:creationId xmlns:a16="http://schemas.microsoft.com/office/drawing/2014/main" id="{8DB6150D-5A2B-4D7A-9F4E-47D8E44EA641}"/>
              </a:ext>
            </a:extLst>
          </p:cNvPr>
          <p:cNvSpPr>
            <a:spLocks noGrp="1"/>
          </p:cNvSpPr>
          <p:nvPr>
            <p:ph type="dt" sz="half" idx="10"/>
          </p:nvPr>
        </p:nvSpPr>
        <p:spPr/>
        <p:txBody>
          <a:bodyPr/>
          <a:lstStyle>
            <a:lvl1pPr>
              <a:defRPr/>
            </a:lvl1pPr>
          </a:lstStyle>
          <a:p>
            <a:pPr>
              <a:defRPr/>
            </a:pPr>
            <a:fld id="{393A6EF5-D4C4-48A6-B4AA-CC09928D0A95}" type="datetime1">
              <a:rPr lang="fr-FR" smtClean="0"/>
              <a:t>20/09/2025</a:t>
            </a:fld>
            <a:endParaRPr lang="en-GB"/>
          </a:p>
        </p:txBody>
      </p:sp>
      <p:sp>
        <p:nvSpPr>
          <p:cNvPr id="5" name="Pladsholder til sidefod 4">
            <a:extLst>
              <a:ext uri="{FF2B5EF4-FFF2-40B4-BE49-F238E27FC236}">
                <a16:creationId xmlns:a16="http://schemas.microsoft.com/office/drawing/2014/main" id="{53D382A0-5623-4A38-BBE3-840F550EE96C}"/>
              </a:ext>
            </a:extLst>
          </p:cNvPr>
          <p:cNvSpPr>
            <a:spLocks noGrp="1"/>
          </p:cNvSpPr>
          <p:nvPr>
            <p:ph type="ftr" sz="quarter" idx="11"/>
          </p:nvPr>
        </p:nvSpPr>
        <p:spPr/>
        <p:txBody>
          <a:bodyPr/>
          <a:lstStyle>
            <a:lvl1pPr>
              <a:defRPr/>
            </a:lvl1pPr>
          </a:lstStyle>
          <a:p>
            <a:pPr>
              <a:defRPr/>
            </a:pPr>
            <a:r>
              <a:rPr lang="en-GB"/>
              <a:t>GREE 2025</a:t>
            </a:r>
          </a:p>
        </p:txBody>
      </p:sp>
      <p:sp>
        <p:nvSpPr>
          <p:cNvPr id="6" name="Pladsholder til slidenummer 5">
            <a:extLst>
              <a:ext uri="{FF2B5EF4-FFF2-40B4-BE49-F238E27FC236}">
                <a16:creationId xmlns:a16="http://schemas.microsoft.com/office/drawing/2014/main" id="{2BAE90BB-EE05-4575-B3CC-0348E3C6C78C}"/>
              </a:ext>
            </a:extLst>
          </p:cNvPr>
          <p:cNvSpPr>
            <a:spLocks noGrp="1"/>
          </p:cNvSpPr>
          <p:nvPr>
            <p:ph type="sldNum" sz="quarter" idx="12"/>
          </p:nvPr>
        </p:nvSpPr>
        <p:spPr/>
        <p:txBody>
          <a:bodyPr/>
          <a:lstStyle>
            <a:lvl1pPr>
              <a:defRPr/>
            </a:lvl1pPr>
          </a:lstStyle>
          <a:p>
            <a:pPr>
              <a:defRPr/>
            </a:pPr>
            <a:fld id="{9531E8BF-3F09-4039-96C4-C303D6ADB0A4}" type="slidenum">
              <a:rPr lang="en-GB"/>
              <a:pPr>
                <a:defRPr/>
              </a:pPr>
              <a:t>‹N°›</a:t>
            </a:fld>
            <a:endParaRPr lang="en-GB"/>
          </a:p>
        </p:txBody>
      </p:sp>
    </p:spTree>
    <p:extLst>
      <p:ext uri="{BB962C8B-B14F-4D97-AF65-F5344CB8AC3E}">
        <p14:creationId xmlns:p14="http://schemas.microsoft.com/office/powerpoint/2010/main" val="399683039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AndTwoObj">
  <p:cSld name="Titolo, contenu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457200" y="277815"/>
            <a:ext cx="8229600" cy="1139825"/>
          </a:xfrm>
        </p:spPr>
        <p:txBody>
          <a:bodyPr/>
          <a:lstStyle/>
          <a:p>
            <a:r>
              <a:rPr lang="it-IT"/>
              <a:t>Fare clic per modificare lo stile del titolo</a:t>
            </a:r>
          </a:p>
        </p:txBody>
      </p:sp>
      <p:sp>
        <p:nvSpPr>
          <p:cNvPr id="3" name="Segnaposto contenuto 2"/>
          <p:cNvSpPr>
            <a:spLocks noGrp="1"/>
          </p:cNvSpPr>
          <p:nvPr>
            <p:ph sz="half" idx="1"/>
          </p:nvPr>
        </p:nvSpPr>
        <p:spPr>
          <a:xfrm>
            <a:off x="457200" y="1600202"/>
            <a:ext cx="4038600" cy="4530725"/>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quarter" idx="2"/>
          </p:nvPr>
        </p:nvSpPr>
        <p:spPr>
          <a:xfrm>
            <a:off x="4648200" y="1600202"/>
            <a:ext cx="4038600" cy="2189163"/>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p:cNvSpPr>
            <a:spLocks noGrp="1"/>
          </p:cNvSpPr>
          <p:nvPr>
            <p:ph sz="quarter" idx="3"/>
          </p:nvPr>
        </p:nvSpPr>
        <p:spPr>
          <a:xfrm>
            <a:off x="4648200" y="3941763"/>
            <a:ext cx="4038600" cy="2189162"/>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Rectangle 4">
            <a:extLst>
              <a:ext uri="{FF2B5EF4-FFF2-40B4-BE49-F238E27FC236}">
                <a16:creationId xmlns:a16="http://schemas.microsoft.com/office/drawing/2014/main" id="{826E0A88-E039-4F11-B8CC-7A367EE4440A}"/>
              </a:ext>
            </a:extLst>
          </p:cNvPr>
          <p:cNvSpPr>
            <a:spLocks noGrp="1" noChangeArrowheads="1"/>
          </p:cNvSpPr>
          <p:nvPr>
            <p:ph type="dt" sz="half" idx="10"/>
          </p:nvPr>
        </p:nvSpPr>
        <p:spPr/>
        <p:txBody>
          <a:bodyPr/>
          <a:lstStyle>
            <a:lvl1pPr>
              <a:defRPr/>
            </a:lvl1pPr>
          </a:lstStyle>
          <a:p>
            <a:pPr>
              <a:defRPr/>
            </a:pPr>
            <a:fld id="{40E63581-5934-4D23-AE5B-C7361B12A0C6}" type="datetime1">
              <a:rPr lang="fr-FR" smtClean="0"/>
              <a:t>20/09/2025</a:t>
            </a:fld>
            <a:endParaRPr lang="it-IT"/>
          </a:p>
        </p:txBody>
      </p:sp>
      <p:sp>
        <p:nvSpPr>
          <p:cNvPr id="7" name="Rectangle 5">
            <a:extLst>
              <a:ext uri="{FF2B5EF4-FFF2-40B4-BE49-F238E27FC236}">
                <a16:creationId xmlns:a16="http://schemas.microsoft.com/office/drawing/2014/main" id="{D889CA64-2256-45AA-9CE9-1671E796190B}"/>
              </a:ext>
            </a:extLst>
          </p:cNvPr>
          <p:cNvSpPr>
            <a:spLocks noGrp="1" noChangeArrowheads="1"/>
          </p:cNvSpPr>
          <p:nvPr>
            <p:ph type="ftr" sz="quarter" idx="11"/>
          </p:nvPr>
        </p:nvSpPr>
        <p:spPr/>
        <p:txBody>
          <a:bodyPr/>
          <a:lstStyle>
            <a:lvl1pPr>
              <a:defRPr/>
            </a:lvl1pPr>
          </a:lstStyle>
          <a:p>
            <a:pPr>
              <a:defRPr/>
            </a:pPr>
            <a:r>
              <a:rPr lang="it-IT"/>
              <a:t>GREE 2025</a:t>
            </a:r>
          </a:p>
        </p:txBody>
      </p:sp>
      <p:sp>
        <p:nvSpPr>
          <p:cNvPr id="8" name="Espace réservé du numéro de diapositive 7">
            <a:extLst>
              <a:ext uri="{FF2B5EF4-FFF2-40B4-BE49-F238E27FC236}">
                <a16:creationId xmlns:a16="http://schemas.microsoft.com/office/drawing/2014/main" id="{6D912FA3-8C7E-4623-A6F4-5D670298D9FA}"/>
              </a:ext>
            </a:extLst>
          </p:cNvPr>
          <p:cNvSpPr>
            <a:spLocks noGrp="1" noChangeArrowheads="1"/>
          </p:cNvSpPr>
          <p:nvPr>
            <p:ph type="sldNum" sz="quarter" idx="12"/>
          </p:nvPr>
        </p:nvSpPr>
        <p:spPr/>
        <p:txBody>
          <a:bodyPr/>
          <a:lstStyle>
            <a:lvl1pPr>
              <a:defRPr/>
            </a:lvl1pPr>
          </a:lstStyle>
          <a:p>
            <a:pPr>
              <a:defRPr/>
            </a:pPr>
            <a:fld id="{34FCE867-2A90-4862-862D-F8CDE2210FD5}" type="slidenum">
              <a:rPr lang="it-IT" altLang="it-IT"/>
              <a:pPr>
                <a:defRPr/>
              </a:pPr>
              <a:t>‹N°›</a:t>
            </a:fld>
            <a:endParaRPr lang="it-IT" altLang="it-IT"/>
          </a:p>
        </p:txBody>
      </p:sp>
    </p:spTree>
    <p:extLst>
      <p:ext uri="{BB962C8B-B14F-4D97-AF65-F5344CB8AC3E}">
        <p14:creationId xmlns:p14="http://schemas.microsoft.com/office/powerpoint/2010/main" val="2690172552"/>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B4463EC-8834-4C55-BC99-A3E9A164E4F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934075" y="385763"/>
            <a:ext cx="2884885"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383254" y="386150"/>
            <a:ext cx="5423684" cy="694418"/>
          </a:xfrm>
        </p:spPr>
        <p:txBody>
          <a:bodyPr/>
          <a:lstStyle/>
          <a:p>
            <a:r>
              <a:rPr lang="en-US" dirty="0"/>
              <a:t>Click to edit Master title style</a:t>
            </a:r>
            <a:endParaRPr lang="en-GB" dirty="0"/>
          </a:p>
        </p:txBody>
      </p:sp>
      <p:sp>
        <p:nvSpPr>
          <p:cNvPr id="5" name="Text Placeholder 4"/>
          <p:cNvSpPr>
            <a:spLocks noGrp="1"/>
          </p:cNvSpPr>
          <p:nvPr>
            <p:ph type="body" sz="quarter" idx="10"/>
          </p:nvPr>
        </p:nvSpPr>
        <p:spPr>
          <a:xfrm>
            <a:off x="383382" y="1527175"/>
            <a:ext cx="8435114" cy="4840288"/>
          </a:xfrm>
        </p:spPr>
        <p:txBody>
          <a:bodyPr anchor="ct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08857145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ver">
    <p:bg>
      <p:bgPr>
        <a:solidFill>
          <a:srgbClr val="021B4F"/>
        </a:solidFill>
        <a:effectLst/>
      </p:bgPr>
    </p:bg>
    <p:spTree>
      <p:nvGrpSpPr>
        <p:cNvPr id="1" name=""/>
        <p:cNvGrpSpPr/>
        <p:nvPr/>
      </p:nvGrpSpPr>
      <p:grpSpPr>
        <a:xfrm>
          <a:off x="0" y="0"/>
          <a:ext cx="0" cy="0"/>
          <a:chOff x="0" y="0"/>
          <a:chExt cx="0" cy="0"/>
        </a:xfrm>
      </p:grpSpPr>
      <p:cxnSp>
        <p:nvCxnSpPr>
          <p:cNvPr id="2" name="Straight Connector 4">
            <a:extLst>
              <a:ext uri="{FF2B5EF4-FFF2-40B4-BE49-F238E27FC236}">
                <a16:creationId xmlns:a16="http://schemas.microsoft.com/office/drawing/2014/main" id="{152EB7C8-030A-4178-A730-57657EF83A90}"/>
              </a:ext>
            </a:extLst>
          </p:cNvPr>
          <p:cNvCxnSpPr/>
          <p:nvPr userDrawn="1"/>
        </p:nvCxnSpPr>
        <p:spPr>
          <a:xfrm>
            <a:off x="1" y="3690938"/>
            <a:ext cx="251698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5" descr="A colorful circle with different colored squares&#10;&#10;Description automatically generated with medium confidence">
            <a:extLst>
              <a:ext uri="{FF2B5EF4-FFF2-40B4-BE49-F238E27FC236}">
                <a16:creationId xmlns:a16="http://schemas.microsoft.com/office/drawing/2014/main" id="{D92C8BB0-84DC-4DB9-B711-BF4FEDDCF2F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81" y="0"/>
            <a:ext cx="9139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375435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ection A">
    <p:bg>
      <p:bgPr>
        <a:solidFill>
          <a:srgbClr val="02A5EB"/>
        </a:solidFill>
        <a:effectLst/>
      </p:bgPr>
    </p:bg>
    <p:spTree>
      <p:nvGrpSpPr>
        <p:cNvPr id="1" name=""/>
        <p:cNvGrpSpPr/>
        <p:nvPr/>
      </p:nvGrpSpPr>
      <p:grpSpPr>
        <a:xfrm>
          <a:off x="0" y="0"/>
          <a:ext cx="0" cy="0"/>
          <a:chOff x="0" y="0"/>
          <a:chExt cx="0" cy="0"/>
        </a:xfrm>
      </p:grpSpPr>
      <p:pic>
        <p:nvPicPr>
          <p:cNvPr id="2" name="Picture 14">
            <a:extLst>
              <a:ext uri="{FF2B5EF4-FFF2-40B4-BE49-F238E27FC236}">
                <a16:creationId xmlns:a16="http://schemas.microsoft.com/office/drawing/2014/main" id="{FF660EE4-DC6A-43CA-BA32-7BCA901B9CD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10">
            <a:extLst>
              <a:ext uri="{FF2B5EF4-FFF2-40B4-BE49-F238E27FC236}">
                <a16:creationId xmlns:a16="http://schemas.microsoft.com/office/drawing/2014/main" id="{4000BD13-434D-4B5B-B7FE-4A6AA5404841}"/>
              </a:ext>
            </a:extLst>
          </p:cNvPr>
          <p:cNvCxnSpPr/>
          <p:nvPr userDrawn="1"/>
        </p:nvCxnSpPr>
        <p:spPr>
          <a:xfrm>
            <a:off x="1" y="2870200"/>
            <a:ext cx="251698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737635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ection B">
    <p:bg>
      <p:bgPr>
        <a:solidFill>
          <a:srgbClr val="02A5EB"/>
        </a:solidFill>
        <a:effectLst/>
      </p:bgPr>
    </p:bg>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B4C4A66A-A540-4895-9DFE-B61681993D9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4">
            <a:extLst>
              <a:ext uri="{FF2B5EF4-FFF2-40B4-BE49-F238E27FC236}">
                <a16:creationId xmlns:a16="http://schemas.microsoft.com/office/drawing/2014/main" id="{D31289C0-5614-4831-89AD-DC5687FC3F2C}"/>
              </a:ext>
            </a:extLst>
          </p:cNvPr>
          <p:cNvCxnSpPr/>
          <p:nvPr userDrawn="1"/>
        </p:nvCxnSpPr>
        <p:spPr>
          <a:xfrm>
            <a:off x="1" y="2870200"/>
            <a:ext cx="251698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203956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ody A">
    <p:bg>
      <p:bgPr>
        <a:solidFill>
          <a:srgbClr val="021B4F"/>
        </a:solidFill>
        <a:effectLst/>
      </p:bgPr>
    </p:bg>
    <p:spTree>
      <p:nvGrpSpPr>
        <p:cNvPr id="1" name=""/>
        <p:cNvGrpSpPr/>
        <p:nvPr/>
      </p:nvGrpSpPr>
      <p:grpSpPr>
        <a:xfrm>
          <a:off x="0" y="0"/>
          <a:ext cx="0" cy="0"/>
          <a:chOff x="0" y="0"/>
          <a:chExt cx="0" cy="0"/>
        </a:xfrm>
      </p:grpSpPr>
      <p:sp>
        <p:nvSpPr>
          <p:cNvPr id="2" name="Graphic 4">
            <a:extLst>
              <a:ext uri="{FF2B5EF4-FFF2-40B4-BE49-F238E27FC236}">
                <a16:creationId xmlns:a16="http://schemas.microsoft.com/office/drawing/2014/main" id="{83472B05-F62A-4673-87A3-4735AD33B57D}"/>
              </a:ext>
            </a:extLst>
          </p:cNvPr>
          <p:cNvSpPr>
            <a:spLocks/>
          </p:cNvSpPr>
          <p:nvPr userDrawn="1"/>
        </p:nvSpPr>
        <p:spPr bwMode="auto">
          <a:xfrm>
            <a:off x="0" y="4338638"/>
            <a:ext cx="9144000" cy="2519362"/>
          </a:xfrm>
          <a:custGeom>
            <a:avLst/>
            <a:gdLst>
              <a:gd name="T0" fmla="*/ 0 w 12169211"/>
              <a:gd name="T1" fmla="*/ 139332 h 2514600"/>
              <a:gd name="T2" fmla="*/ 2329624 w 12169211"/>
              <a:gd name="T3" fmla="*/ 835995 h 2514600"/>
              <a:gd name="T4" fmla="*/ 5340714 w 12169211"/>
              <a:gd name="T5" fmla="*/ 139332 h 2514600"/>
              <a:gd name="T6" fmla="*/ 9562333 w 12169211"/>
              <a:gd name="T7" fmla="*/ 1128197 h 2514600"/>
              <a:gd name="T8" fmla="*/ 12283584 w 12169211"/>
              <a:gd name="T9" fmla="*/ 0 h 2514600"/>
              <a:gd name="T10" fmla="*/ 12283584 w 12169211"/>
              <a:gd name="T11" fmla="*/ 2538447 h 2514600"/>
              <a:gd name="T12" fmla="*/ 0 w 12169211"/>
              <a:gd name="T13" fmla="*/ 2538447 h 25146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169211" h="2514600">
                <a:moveTo>
                  <a:pt x="0" y="138024"/>
                </a:moveTo>
                <a:cubicBezTo>
                  <a:pt x="0" y="138024"/>
                  <a:pt x="1091583" y="828142"/>
                  <a:pt x="2307934" y="828142"/>
                </a:cubicBezTo>
                <a:cubicBezTo>
                  <a:pt x="3461047" y="828142"/>
                  <a:pt x="4064380" y="138024"/>
                  <a:pt x="5290987" y="138024"/>
                </a:cubicBezTo>
                <a:cubicBezTo>
                  <a:pt x="6711867" y="138024"/>
                  <a:pt x="8018804" y="1117600"/>
                  <a:pt x="9473298" y="1117600"/>
                </a:cubicBezTo>
                <a:cubicBezTo>
                  <a:pt x="10739784" y="1117600"/>
                  <a:pt x="12169212" y="0"/>
                  <a:pt x="12169212" y="0"/>
                </a:cubicBezTo>
                <a:lnTo>
                  <a:pt x="12169212" y="2514600"/>
                </a:lnTo>
                <a:lnTo>
                  <a:pt x="0" y="2514600"/>
                </a:lnTo>
                <a:lnTo>
                  <a:pt x="0" y="138024"/>
                </a:lnTo>
                <a:close/>
              </a:path>
            </a:pathLst>
          </a:custGeom>
          <a:solidFill>
            <a:srgbClr val="153169"/>
          </a:solidFill>
          <a:ln>
            <a:noFill/>
          </a:ln>
          <a:extLst>
            <a:ext uri="{91240B29-F687-4F45-9708-019B960494DF}">
              <a14:hiddenLine xmlns:a14="http://schemas.microsoft.com/office/drawing/2010/main" w="56972" cap="flat">
                <a:solidFill>
                  <a:srgbClr val="000000"/>
                </a:solidFill>
                <a:prstDash val="solid"/>
                <a:miter lim="800000"/>
                <a:headEnd/>
                <a:tailEnd/>
              </a14:hiddenLine>
            </a:ext>
          </a:extLst>
        </p:spPr>
        <p:txBody>
          <a:bodyPr anchor="ctr"/>
          <a:lstStyle/>
          <a:p>
            <a:endParaRPr lang="fr-FR" sz="1350"/>
          </a:p>
        </p:txBody>
      </p:sp>
      <p:cxnSp>
        <p:nvCxnSpPr>
          <p:cNvPr id="3" name="Straight Connector 10">
            <a:extLst>
              <a:ext uri="{FF2B5EF4-FFF2-40B4-BE49-F238E27FC236}">
                <a16:creationId xmlns:a16="http://schemas.microsoft.com/office/drawing/2014/main" id="{1D3A65CB-54D9-41F3-B28B-10A98F577C70}"/>
              </a:ext>
            </a:extLst>
          </p:cNvPr>
          <p:cNvCxnSpPr>
            <a:cxnSpLocks/>
          </p:cNvCxnSpPr>
          <p:nvPr userDrawn="1"/>
        </p:nvCxnSpPr>
        <p:spPr>
          <a:xfrm>
            <a:off x="502444" y="6249988"/>
            <a:ext cx="8131969" cy="0"/>
          </a:xfrm>
          <a:prstGeom prst="line">
            <a:avLst/>
          </a:prstGeom>
          <a:ln w="6350">
            <a:solidFill>
              <a:srgbClr val="A3AFC2"/>
            </a:solidFill>
          </a:ln>
        </p:spPr>
        <p:style>
          <a:lnRef idx="1">
            <a:schemeClr val="accent1"/>
          </a:lnRef>
          <a:fillRef idx="0">
            <a:schemeClr val="accent1"/>
          </a:fillRef>
          <a:effectRef idx="0">
            <a:schemeClr val="accent1"/>
          </a:effectRef>
          <a:fontRef idx="minor">
            <a:schemeClr val="tx1"/>
          </a:fontRef>
        </p:style>
      </p:cxnSp>
      <p:sp>
        <p:nvSpPr>
          <p:cNvPr id="4" name="TextBox 11">
            <a:extLst>
              <a:ext uri="{FF2B5EF4-FFF2-40B4-BE49-F238E27FC236}">
                <a16:creationId xmlns:a16="http://schemas.microsoft.com/office/drawing/2014/main" id="{3227DB94-0671-4896-AE59-6510707BBF88}"/>
              </a:ext>
            </a:extLst>
          </p:cNvPr>
          <p:cNvSpPr txBox="1">
            <a:spLocks noChangeArrowheads="1"/>
          </p:cNvSpPr>
          <p:nvPr userDrawn="1"/>
        </p:nvSpPr>
        <p:spPr bwMode="auto">
          <a:xfrm>
            <a:off x="502444" y="6302375"/>
            <a:ext cx="3345656" cy="115416"/>
          </a:xfrm>
          <a:prstGeom prst="rect">
            <a:avLst/>
          </a:prstGeom>
          <a:noFill/>
          <a:ln>
            <a:noFill/>
          </a:ln>
        </p:spPr>
        <p:txBody>
          <a:bodyPr lIns="0" tIns="0" rIns="0" bIns="0">
            <a:spAutoFit/>
          </a:bodyPr>
          <a:lstStyle>
            <a:lvl1pPr>
              <a:defRPr sz="2400" b="1" i="1">
                <a:solidFill>
                  <a:schemeClr val="bg1"/>
                </a:solidFill>
                <a:latin typeface="Arial" panose="020B0604020202020204" pitchFamily="34" charset="0"/>
              </a:defRPr>
            </a:lvl1pPr>
            <a:lvl2pPr marL="742950" indent="-285750">
              <a:defRPr sz="2400" b="1" i="1">
                <a:solidFill>
                  <a:schemeClr val="bg1"/>
                </a:solidFill>
                <a:latin typeface="Arial" panose="020B0604020202020204" pitchFamily="34" charset="0"/>
              </a:defRPr>
            </a:lvl2pPr>
            <a:lvl3pPr marL="1143000" indent="-228600">
              <a:defRPr sz="2400" b="1" i="1">
                <a:solidFill>
                  <a:schemeClr val="bg1"/>
                </a:solidFill>
                <a:latin typeface="Arial" panose="020B0604020202020204" pitchFamily="34" charset="0"/>
              </a:defRPr>
            </a:lvl3pPr>
            <a:lvl4pPr marL="1600200" indent="-228600">
              <a:defRPr sz="2400" b="1" i="1">
                <a:solidFill>
                  <a:schemeClr val="bg1"/>
                </a:solidFill>
                <a:latin typeface="Arial" panose="020B0604020202020204" pitchFamily="34" charset="0"/>
              </a:defRPr>
            </a:lvl4pPr>
            <a:lvl5pPr marL="2057400" indent="-228600">
              <a:defRPr sz="2400" b="1" i="1">
                <a:solidFill>
                  <a:schemeClr val="bg1"/>
                </a:solidFill>
                <a:latin typeface="Arial" panose="020B0604020202020204" pitchFamily="34" charset="0"/>
              </a:defRPr>
            </a:lvl5pPr>
            <a:lvl6pPr marL="2514600" indent="-228600" eaLnBrk="0" fontAlgn="base" hangingPunct="0">
              <a:spcBef>
                <a:spcPct val="0"/>
              </a:spcBef>
              <a:spcAft>
                <a:spcPct val="0"/>
              </a:spcAft>
              <a:defRPr sz="2400" b="1" i="1">
                <a:solidFill>
                  <a:schemeClr val="bg1"/>
                </a:solidFill>
                <a:latin typeface="Arial" panose="020B0604020202020204" pitchFamily="34" charset="0"/>
              </a:defRPr>
            </a:lvl6pPr>
            <a:lvl7pPr marL="2971800" indent="-228600" eaLnBrk="0" fontAlgn="base" hangingPunct="0">
              <a:spcBef>
                <a:spcPct val="0"/>
              </a:spcBef>
              <a:spcAft>
                <a:spcPct val="0"/>
              </a:spcAft>
              <a:defRPr sz="2400" b="1" i="1">
                <a:solidFill>
                  <a:schemeClr val="bg1"/>
                </a:solidFill>
                <a:latin typeface="Arial" panose="020B0604020202020204" pitchFamily="34" charset="0"/>
              </a:defRPr>
            </a:lvl7pPr>
            <a:lvl8pPr marL="3429000" indent="-228600" eaLnBrk="0" fontAlgn="base" hangingPunct="0">
              <a:spcBef>
                <a:spcPct val="0"/>
              </a:spcBef>
              <a:spcAft>
                <a:spcPct val="0"/>
              </a:spcAft>
              <a:defRPr sz="2400" b="1" i="1">
                <a:solidFill>
                  <a:schemeClr val="bg1"/>
                </a:solidFill>
                <a:latin typeface="Arial" panose="020B0604020202020204" pitchFamily="34" charset="0"/>
              </a:defRPr>
            </a:lvl8pPr>
            <a:lvl9pPr marL="3886200" indent="-228600" eaLnBrk="0" fontAlgn="base" hangingPunct="0">
              <a:spcBef>
                <a:spcPct val="0"/>
              </a:spcBef>
              <a:spcAft>
                <a:spcPct val="0"/>
              </a:spcAft>
              <a:defRPr sz="2400" b="1" i="1">
                <a:solidFill>
                  <a:schemeClr val="bg1"/>
                </a:solidFill>
                <a:latin typeface="Arial" panose="020B0604020202020204" pitchFamily="34" charset="0"/>
              </a:defRPr>
            </a:lvl9pPr>
          </a:lstStyle>
          <a:p>
            <a:pPr>
              <a:lnSpc>
                <a:spcPts val="900"/>
              </a:lnSpc>
              <a:defRPr/>
            </a:pPr>
            <a:r>
              <a:rPr lang="en-GB" altLang="it-IT" sz="750">
                <a:solidFill>
                  <a:srgbClr val="A3AFC2"/>
                </a:solidFill>
                <a:latin typeface="Source Sans Pro" panose="020B0503030403020204" pitchFamily="34" charset="0"/>
                <a:ea typeface="Source Sans Pro" panose="020B0503030403020204" pitchFamily="34" charset="0"/>
                <a:cs typeface="Source Sans Pro" panose="020B0503030403020204" pitchFamily="34" charset="0"/>
              </a:rPr>
              <a:t>AQEH Conference 2025</a:t>
            </a:r>
            <a:endParaRPr lang="LID4096" altLang="it-IT" sz="750">
              <a:solidFill>
                <a:srgbClr val="A3AFC2"/>
              </a:solidFill>
              <a:latin typeface="Source Sans Pro" panose="020B0503030403020204" pitchFamily="34" charset="0"/>
              <a:ea typeface="Source Sans Pro" panose="020B0503030403020204" pitchFamily="34" charset="0"/>
              <a:cs typeface="Source Sans Pro" panose="020B0503030403020204" pitchFamily="34" charset="0"/>
            </a:endParaRPr>
          </a:p>
        </p:txBody>
      </p:sp>
      <p:sp>
        <p:nvSpPr>
          <p:cNvPr id="5" name="TextBox 12">
            <a:extLst>
              <a:ext uri="{FF2B5EF4-FFF2-40B4-BE49-F238E27FC236}">
                <a16:creationId xmlns:a16="http://schemas.microsoft.com/office/drawing/2014/main" id="{360F85D8-1F2C-43DA-B49D-D38D30CD97FA}"/>
              </a:ext>
            </a:extLst>
          </p:cNvPr>
          <p:cNvSpPr txBox="1">
            <a:spLocks noChangeArrowheads="1"/>
          </p:cNvSpPr>
          <p:nvPr userDrawn="1"/>
        </p:nvSpPr>
        <p:spPr bwMode="auto">
          <a:xfrm>
            <a:off x="8027194" y="6302375"/>
            <a:ext cx="607219" cy="115416"/>
          </a:xfrm>
          <a:prstGeom prst="rect">
            <a:avLst/>
          </a:prstGeom>
          <a:noFill/>
          <a:ln>
            <a:noFill/>
          </a:ln>
        </p:spPr>
        <p:txBody>
          <a:bodyPr lIns="0" tIns="0" rIns="0" bIns="0">
            <a:spAutoFit/>
          </a:bodyPr>
          <a:lstStyle>
            <a:lvl1pPr>
              <a:defRPr sz="2400" b="1" i="1">
                <a:solidFill>
                  <a:schemeClr val="bg1"/>
                </a:solidFill>
                <a:latin typeface="Arial" panose="020B0604020202020204" pitchFamily="34" charset="0"/>
              </a:defRPr>
            </a:lvl1pPr>
            <a:lvl2pPr marL="742950" indent="-285750">
              <a:defRPr sz="2400" b="1" i="1">
                <a:solidFill>
                  <a:schemeClr val="bg1"/>
                </a:solidFill>
                <a:latin typeface="Arial" panose="020B0604020202020204" pitchFamily="34" charset="0"/>
              </a:defRPr>
            </a:lvl2pPr>
            <a:lvl3pPr marL="1143000" indent="-228600">
              <a:defRPr sz="2400" b="1" i="1">
                <a:solidFill>
                  <a:schemeClr val="bg1"/>
                </a:solidFill>
                <a:latin typeface="Arial" panose="020B0604020202020204" pitchFamily="34" charset="0"/>
              </a:defRPr>
            </a:lvl3pPr>
            <a:lvl4pPr marL="1600200" indent="-228600">
              <a:defRPr sz="2400" b="1" i="1">
                <a:solidFill>
                  <a:schemeClr val="bg1"/>
                </a:solidFill>
                <a:latin typeface="Arial" panose="020B0604020202020204" pitchFamily="34" charset="0"/>
              </a:defRPr>
            </a:lvl4pPr>
            <a:lvl5pPr marL="2057400" indent="-228600">
              <a:defRPr sz="2400" b="1" i="1">
                <a:solidFill>
                  <a:schemeClr val="bg1"/>
                </a:solidFill>
                <a:latin typeface="Arial" panose="020B0604020202020204" pitchFamily="34" charset="0"/>
              </a:defRPr>
            </a:lvl5pPr>
            <a:lvl6pPr marL="2514600" indent="-228600" eaLnBrk="0" fontAlgn="base" hangingPunct="0">
              <a:spcBef>
                <a:spcPct val="0"/>
              </a:spcBef>
              <a:spcAft>
                <a:spcPct val="0"/>
              </a:spcAft>
              <a:defRPr sz="2400" b="1" i="1">
                <a:solidFill>
                  <a:schemeClr val="bg1"/>
                </a:solidFill>
                <a:latin typeface="Arial" panose="020B0604020202020204" pitchFamily="34" charset="0"/>
              </a:defRPr>
            </a:lvl6pPr>
            <a:lvl7pPr marL="2971800" indent="-228600" eaLnBrk="0" fontAlgn="base" hangingPunct="0">
              <a:spcBef>
                <a:spcPct val="0"/>
              </a:spcBef>
              <a:spcAft>
                <a:spcPct val="0"/>
              </a:spcAft>
              <a:defRPr sz="2400" b="1" i="1">
                <a:solidFill>
                  <a:schemeClr val="bg1"/>
                </a:solidFill>
                <a:latin typeface="Arial" panose="020B0604020202020204" pitchFamily="34" charset="0"/>
              </a:defRPr>
            </a:lvl7pPr>
            <a:lvl8pPr marL="3429000" indent="-228600" eaLnBrk="0" fontAlgn="base" hangingPunct="0">
              <a:spcBef>
                <a:spcPct val="0"/>
              </a:spcBef>
              <a:spcAft>
                <a:spcPct val="0"/>
              </a:spcAft>
              <a:defRPr sz="2400" b="1" i="1">
                <a:solidFill>
                  <a:schemeClr val="bg1"/>
                </a:solidFill>
                <a:latin typeface="Arial" panose="020B0604020202020204" pitchFamily="34" charset="0"/>
              </a:defRPr>
            </a:lvl8pPr>
            <a:lvl9pPr marL="3886200" indent="-228600" eaLnBrk="0" fontAlgn="base" hangingPunct="0">
              <a:spcBef>
                <a:spcPct val="0"/>
              </a:spcBef>
              <a:spcAft>
                <a:spcPct val="0"/>
              </a:spcAft>
              <a:defRPr sz="2400" b="1" i="1">
                <a:solidFill>
                  <a:schemeClr val="bg1"/>
                </a:solidFill>
                <a:latin typeface="Arial" panose="020B0604020202020204" pitchFamily="34" charset="0"/>
              </a:defRPr>
            </a:lvl9pPr>
          </a:lstStyle>
          <a:p>
            <a:pPr algn="r">
              <a:lnSpc>
                <a:spcPts val="900"/>
              </a:lnSpc>
              <a:defRPr/>
            </a:pPr>
            <a:fld id="{55610B9F-E6C2-4F35-AD1D-8EF7A5C9DDF2}" type="slidenum">
              <a:rPr lang="en-GB" altLang="it-IT" sz="750" smtClean="0">
                <a:solidFill>
                  <a:srgbClr val="A3AFC2"/>
                </a:solidFill>
                <a:latin typeface="Source Sans Pro" panose="020B0503030403020204" pitchFamily="34" charset="0"/>
                <a:ea typeface="Source Sans Pro" panose="020B0503030403020204" pitchFamily="34" charset="0"/>
                <a:cs typeface="Source Sans Pro" panose="020B0503030403020204" pitchFamily="34" charset="0"/>
              </a:rPr>
              <a:pPr algn="r">
                <a:lnSpc>
                  <a:spcPts val="900"/>
                </a:lnSpc>
                <a:defRPr/>
              </a:pPr>
              <a:t>‹N°›</a:t>
            </a:fld>
            <a:endParaRPr lang="LID4096" altLang="it-IT" sz="750">
              <a:solidFill>
                <a:srgbClr val="A3AFC2"/>
              </a:solidFill>
              <a:latin typeface="Source Sans Pro" panose="020B0503030403020204" pitchFamily="34" charset="0"/>
              <a:ea typeface="Source Sans Pro" panose="020B0503030403020204" pitchFamily="34" charset="0"/>
              <a:cs typeface="Source Sans Pro" panose="020B0503030403020204" pitchFamily="34" charset="0"/>
            </a:endParaRPr>
          </a:p>
        </p:txBody>
      </p:sp>
    </p:spTree>
    <p:extLst>
      <p:ext uri="{BB962C8B-B14F-4D97-AF65-F5344CB8AC3E}">
        <p14:creationId xmlns:p14="http://schemas.microsoft.com/office/powerpoint/2010/main" val="15038134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10C83D55-CE6E-4CDE-A3B3-832C6658B323}"/>
              </a:ext>
            </a:extLst>
          </p:cNvPr>
          <p:cNvSpPr>
            <a:spLocks noGrp="1"/>
          </p:cNvSpPr>
          <p:nvPr>
            <p:ph type="dt" sz="half" idx="10"/>
          </p:nvPr>
        </p:nvSpPr>
        <p:spPr/>
        <p:txBody>
          <a:bodyPr/>
          <a:lstStyle/>
          <a:p>
            <a:fld id="{62FA8293-9888-49FE-A8DF-7A463DBA0FC8}" type="datetime1">
              <a:rPr lang="fr-FR" smtClean="0"/>
              <a:t>20/09/2025</a:t>
            </a:fld>
            <a:endParaRPr lang="fr-FR"/>
          </a:p>
        </p:txBody>
      </p:sp>
      <p:sp>
        <p:nvSpPr>
          <p:cNvPr id="3" name="Espace réservé du pied de page 2">
            <a:extLst>
              <a:ext uri="{FF2B5EF4-FFF2-40B4-BE49-F238E27FC236}">
                <a16:creationId xmlns:a16="http://schemas.microsoft.com/office/drawing/2014/main" id="{A59C6321-D0C8-4D3D-8450-9C39BEC30307}"/>
              </a:ext>
            </a:extLst>
          </p:cNvPr>
          <p:cNvSpPr>
            <a:spLocks noGrp="1"/>
          </p:cNvSpPr>
          <p:nvPr>
            <p:ph type="ftr" sz="quarter" idx="11"/>
          </p:nvPr>
        </p:nvSpPr>
        <p:spPr/>
        <p:txBody>
          <a:bodyPr/>
          <a:lstStyle/>
          <a:p>
            <a:r>
              <a:rPr lang="fr-FR"/>
              <a:t>GREE 2025</a:t>
            </a:r>
          </a:p>
        </p:txBody>
      </p:sp>
      <p:sp>
        <p:nvSpPr>
          <p:cNvPr id="4" name="Espace réservé du numéro de diapositive 3">
            <a:extLst>
              <a:ext uri="{FF2B5EF4-FFF2-40B4-BE49-F238E27FC236}">
                <a16:creationId xmlns:a16="http://schemas.microsoft.com/office/drawing/2014/main" id="{50EF6D57-F3AE-4307-B59E-20D393B1ACF0}"/>
              </a:ext>
            </a:extLst>
          </p:cNvPr>
          <p:cNvSpPr>
            <a:spLocks noGrp="1"/>
          </p:cNvSpPr>
          <p:nvPr>
            <p:ph type="sldNum" sz="quarter" idx="12"/>
          </p:nvPr>
        </p:nvSpPr>
        <p:spPr/>
        <p:txBody>
          <a:bodyPr/>
          <a:lstStyle/>
          <a:p>
            <a:fld id="{FE46E5C7-13A7-424F-9A49-4D12D62DC9B9}" type="slidenum">
              <a:rPr lang="fr-FR" smtClean="0"/>
              <a:pPr/>
              <a:t>‹N°›</a:t>
            </a:fld>
            <a:endParaRPr lang="fr-FR"/>
          </a:p>
        </p:txBody>
      </p:sp>
    </p:spTree>
    <p:extLst>
      <p:ext uri="{BB962C8B-B14F-4D97-AF65-F5344CB8AC3E}">
        <p14:creationId xmlns:p14="http://schemas.microsoft.com/office/powerpoint/2010/main" val="347413142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Body A">
    <p:bg>
      <p:bgPr>
        <a:solidFill>
          <a:srgbClr val="02A5EB"/>
        </a:solidFill>
        <a:effectLst/>
      </p:bgPr>
    </p:bg>
    <p:spTree>
      <p:nvGrpSpPr>
        <p:cNvPr id="1" name=""/>
        <p:cNvGrpSpPr/>
        <p:nvPr/>
      </p:nvGrpSpPr>
      <p:grpSpPr>
        <a:xfrm>
          <a:off x="0" y="0"/>
          <a:ext cx="0" cy="0"/>
          <a:chOff x="0" y="0"/>
          <a:chExt cx="0" cy="0"/>
        </a:xfrm>
      </p:grpSpPr>
      <p:sp>
        <p:nvSpPr>
          <p:cNvPr id="2" name="Graphic 4">
            <a:extLst>
              <a:ext uri="{FF2B5EF4-FFF2-40B4-BE49-F238E27FC236}">
                <a16:creationId xmlns:a16="http://schemas.microsoft.com/office/drawing/2014/main" id="{AFCE7857-C167-4799-99D3-65580D8E17E8}"/>
              </a:ext>
            </a:extLst>
          </p:cNvPr>
          <p:cNvSpPr>
            <a:spLocks/>
          </p:cNvSpPr>
          <p:nvPr userDrawn="1"/>
        </p:nvSpPr>
        <p:spPr bwMode="auto">
          <a:xfrm>
            <a:off x="0" y="4338638"/>
            <a:ext cx="9144000" cy="2519362"/>
          </a:xfrm>
          <a:custGeom>
            <a:avLst/>
            <a:gdLst>
              <a:gd name="T0" fmla="*/ 0 w 12169211"/>
              <a:gd name="T1" fmla="*/ 139332 h 2514600"/>
              <a:gd name="T2" fmla="*/ 2329624 w 12169211"/>
              <a:gd name="T3" fmla="*/ 835995 h 2514600"/>
              <a:gd name="T4" fmla="*/ 5340714 w 12169211"/>
              <a:gd name="T5" fmla="*/ 139332 h 2514600"/>
              <a:gd name="T6" fmla="*/ 9562333 w 12169211"/>
              <a:gd name="T7" fmla="*/ 1128197 h 2514600"/>
              <a:gd name="T8" fmla="*/ 12283584 w 12169211"/>
              <a:gd name="T9" fmla="*/ 0 h 2514600"/>
              <a:gd name="T10" fmla="*/ 12283584 w 12169211"/>
              <a:gd name="T11" fmla="*/ 2538447 h 2514600"/>
              <a:gd name="T12" fmla="*/ 0 w 12169211"/>
              <a:gd name="T13" fmla="*/ 2538447 h 25146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169211" h="2514600">
                <a:moveTo>
                  <a:pt x="0" y="138024"/>
                </a:moveTo>
                <a:cubicBezTo>
                  <a:pt x="0" y="138024"/>
                  <a:pt x="1091583" y="828142"/>
                  <a:pt x="2307934" y="828142"/>
                </a:cubicBezTo>
                <a:cubicBezTo>
                  <a:pt x="3461047" y="828142"/>
                  <a:pt x="4064380" y="138024"/>
                  <a:pt x="5290987" y="138024"/>
                </a:cubicBezTo>
                <a:cubicBezTo>
                  <a:pt x="6711867" y="138024"/>
                  <a:pt x="8018804" y="1117600"/>
                  <a:pt x="9473298" y="1117600"/>
                </a:cubicBezTo>
                <a:cubicBezTo>
                  <a:pt x="10739784" y="1117600"/>
                  <a:pt x="12169212" y="0"/>
                  <a:pt x="12169212" y="0"/>
                </a:cubicBezTo>
                <a:lnTo>
                  <a:pt x="12169212" y="2514600"/>
                </a:lnTo>
                <a:lnTo>
                  <a:pt x="0" y="2514600"/>
                </a:lnTo>
                <a:lnTo>
                  <a:pt x="0" y="138024"/>
                </a:lnTo>
                <a:close/>
              </a:path>
            </a:pathLst>
          </a:custGeom>
          <a:solidFill>
            <a:srgbClr val="009ADE"/>
          </a:solidFill>
          <a:ln>
            <a:noFill/>
          </a:ln>
          <a:extLst>
            <a:ext uri="{91240B29-F687-4F45-9708-019B960494DF}">
              <a14:hiddenLine xmlns:a14="http://schemas.microsoft.com/office/drawing/2010/main" w="56972" cap="flat">
                <a:solidFill>
                  <a:srgbClr val="000000"/>
                </a:solidFill>
                <a:prstDash val="solid"/>
                <a:miter lim="800000"/>
                <a:headEnd/>
                <a:tailEnd/>
              </a14:hiddenLine>
            </a:ext>
          </a:extLst>
        </p:spPr>
        <p:txBody>
          <a:bodyPr anchor="ctr"/>
          <a:lstStyle/>
          <a:p>
            <a:endParaRPr lang="fr-FR" sz="1350"/>
          </a:p>
        </p:txBody>
      </p:sp>
      <p:cxnSp>
        <p:nvCxnSpPr>
          <p:cNvPr id="3" name="Straight Connector 10">
            <a:extLst>
              <a:ext uri="{FF2B5EF4-FFF2-40B4-BE49-F238E27FC236}">
                <a16:creationId xmlns:a16="http://schemas.microsoft.com/office/drawing/2014/main" id="{D07AE4A8-9C68-497D-BB46-CB779E925B5D}"/>
              </a:ext>
            </a:extLst>
          </p:cNvPr>
          <p:cNvCxnSpPr>
            <a:cxnSpLocks/>
          </p:cNvCxnSpPr>
          <p:nvPr userDrawn="1"/>
        </p:nvCxnSpPr>
        <p:spPr>
          <a:xfrm>
            <a:off x="502444" y="6249988"/>
            <a:ext cx="8131969"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11">
            <a:extLst>
              <a:ext uri="{FF2B5EF4-FFF2-40B4-BE49-F238E27FC236}">
                <a16:creationId xmlns:a16="http://schemas.microsoft.com/office/drawing/2014/main" id="{76A95D01-5D4D-4352-96E5-245AEE11D6DB}"/>
              </a:ext>
            </a:extLst>
          </p:cNvPr>
          <p:cNvSpPr txBox="1">
            <a:spLocks noChangeArrowheads="1"/>
          </p:cNvSpPr>
          <p:nvPr userDrawn="1"/>
        </p:nvSpPr>
        <p:spPr bwMode="auto">
          <a:xfrm>
            <a:off x="502444" y="6302375"/>
            <a:ext cx="3345656" cy="115416"/>
          </a:xfrm>
          <a:prstGeom prst="rect">
            <a:avLst/>
          </a:prstGeom>
          <a:noFill/>
          <a:ln>
            <a:noFill/>
          </a:ln>
        </p:spPr>
        <p:txBody>
          <a:bodyPr lIns="0" tIns="0" rIns="0" bIns="0">
            <a:spAutoFit/>
          </a:bodyPr>
          <a:lstStyle>
            <a:lvl1pPr>
              <a:defRPr sz="2400" b="1" i="1">
                <a:solidFill>
                  <a:schemeClr val="bg1"/>
                </a:solidFill>
                <a:latin typeface="Arial" panose="020B0604020202020204" pitchFamily="34" charset="0"/>
              </a:defRPr>
            </a:lvl1pPr>
            <a:lvl2pPr marL="742950" indent="-285750">
              <a:defRPr sz="2400" b="1" i="1">
                <a:solidFill>
                  <a:schemeClr val="bg1"/>
                </a:solidFill>
                <a:latin typeface="Arial" panose="020B0604020202020204" pitchFamily="34" charset="0"/>
              </a:defRPr>
            </a:lvl2pPr>
            <a:lvl3pPr marL="1143000" indent="-228600">
              <a:defRPr sz="2400" b="1" i="1">
                <a:solidFill>
                  <a:schemeClr val="bg1"/>
                </a:solidFill>
                <a:latin typeface="Arial" panose="020B0604020202020204" pitchFamily="34" charset="0"/>
              </a:defRPr>
            </a:lvl3pPr>
            <a:lvl4pPr marL="1600200" indent="-228600">
              <a:defRPr sz="2400" b="1" i="1">
                <a:solidFill>
                  <a:schemeClr val="bg1"/>
                </a:solidFill>
                <a:latin typeface="Arial" panose="020B0604020202020204" pitchFamily="34" charset="0"/>
              </a:defRPr>
            </a:lvl4pPr>
            <a:lvl5pPr marL="2057400" indent="-228600">
              <a:defRPr sz="2400" b="1" i="1">
                <a:solidFill>
                  <a:schemeClr val="bg1"/>
                </a:solidFill>
                <a:latin typeface="Arial" panose="020B0604020202020204" pitchFamily="34" charset="0"/>
              </a:defRPr>
            </a:lvl5pPr>
            <a:lvl6pPr marL="2514600" indent="-228600" eaLnBrk="0" fontAlgn="base" hangingPunct="0">
              <a:spcBef>
                <a:spcPct val="0"/>
              </a:spcBef>
              <a:spcAft>
                <a:spcPct val="0"/>
              </a:spcAft>
              <a:defRPr sz="2400" b="1" i="1">
                <a:solidFill>
                  <a:schemeClr val="bg1"/>
                </a:solidFill>
                <a:latin typeface="Arial" panose="020B0604020202020204" pitchFamily="34" charset="0"/>
              </a:defRPr>
            </a:lvl6pPr>
            <a:lvl7pPr marL="2971800" indent="-228600" eaLnBrk="0" fontAlgn="base" hangingPunct="0">
              <a:spcBef>
                <a:spcPct val="0"/>
              </a:spcBef>
              <a:spcAft>
                <a:spcPct val="0"/>
              </a:spcAft>
              <a:defRPr sz="2400" b="1" i="1">
                <a:solidFill>
                  <a:schemeClr val="bg1"/>
                </a:solidFill>
                <a:latin typeface="Arial" panose="020B0604020202020204" pitchFamily="34" charset="0"/>
              </a:defRPr>
            </a:lvl7pPr>
            <a:lvl8pPr marL="3429000" indent="-228600" eaLnBrk="0" fontAlgn="base" hangingPunct="0">
              <a:spcBef>
                <a:spcPct val="0"/>
              </a:spcBef>
              <a:spcAft>
                <a:spcPct val="0"/>
              </a:spcAft>
              <a:defRPr sz="2400" b="1" i="1">
                <a:solidFill>
                  <a:schemeClr val="bg1"/>
                </a:solidFill>
                <a:latin typeface="Arial" panose="020B0604020202020204" pitchFamily="34" charset="0"/>
              </a:defRPr>
            </a:lvl8pPr>
            <a:lvl9pPr marL="3886200" indent="-228600" eaLnBrk="0" fontAlgn="base" hangingPunct="0">
              <a:spcBef>
                <a:spcPct val="0"/>
              </a:spcBef>
              <a:spcAft>
                <a:spcPct val="0"/>
              </a:spcAft>
              <a:defRPr sz="2400" b="1" i="1">
                <a:solidFill>
                  <a:schemeClr val="bg1"/>
                </a:solidFill>
                <a:latin typeface="Arial" panose="020B0604020202020204" pitchFamily="34" charset="0"/>
              </a:defRPr>
            </a:lvl9pPr>
          </a:lstStyle>
          <a:p>
            <a:pPr>
              <a:lnSpc>
                <a:spcPts val="900"/>
              </a:lnSpc>
              <a:defRPr/>
            </a:pPr>
            <a:r>
              <a:rPr lang="en-GB" altLang="it-IT" sz="750">
                <a:latin typeface="Source Sans Pro" panose="020B0503030403020204" pitchFamily="34" charset="0"/>
                <a:ea typeface="Source Sans Pro" panose="020B0503030403020204" pitchFamily="34" charset="0"/>
                <a:cs typeface="Source Sans Pro" panose="020B0503030403020204" pitchFamily="34" charset="0"/>
              </a:rPr>
              <a:t>AQEH Conference 2025</a:t>
            </a:r>
            <a:endParaRPr lang="LID4096" altLang="it-IT" sz="750">
              <a:latin typeface="Source Sans Pro" panose="020B0503030403020204" pitchFamily="34" charset="0"/>
              <a:ea typeface="Source Sans Pro" panose="020B0503030403020204" pitchFamily="34" charset="0"/>
              <a:cs typeface="Source Sans Pro" panose="020B0503030403020204" pitchFamily="34" charset="0"/>
            </a:endParaRPr>
          </a:p>
        </p:txBody>
      </p:sp>
      <p:sp>
        <p:nvSpPr>
          <p:cNvPr id="5" name="TextBox 12">
            <a:extLst>
              <a:ext uri="{FF2B5EF4-FFF2-40B4-BE49-F238E27FC236}">
                <a16:creationId xmlns:a16="http://schemas.microsoft.com/office/drawing/2014/main" id="{995C91F4-F3D2-4DC0-A04E-850DC124F6AF}"/>
              </a:ext>
            </a:extLst>
          </p:cNvPr>
          <p:cNvSpPr txBox="1">
            <a:spLocks noChangeArrowheads="1"/>
          </p:cNvSpPr>
          <p:nvPr userDrawn="1"/>
        </p:nvSpPr>
        <p:spPr bwMode="auto">
          <a:xfrm>
            <a:off x="8027194" y="6302375"/>
            <a:ext cx="607219" cy="115416"/>
          </a:xfrm>
          <a:prstGeom prst="rect">
            <a:avLst/>
          </a:prstGeom>
          <a:noFill/>
          <a:ln>
            <a:noFill/>
          </a:ln>
        </p:spPr>
        <p:txBody>
          <a:bodyPr lIns="0" tIns="0" rIns="0" bIns="0">
            <a:spAutoFit/>
          </a:bodyPr>
          <a:lstStyle>
            <a:lvl1pPr>
              <a:defRPr sz="2400" b="1" i="1">
                <a:solidFill>
                  <a:schemeClr val="bg1"/>
                </a:solidFill>
                <a:latin typeface="Arial" panose="020B0604020202020204" pitchFamily="34" charset="0"/>
              </a:defRPr>
            </a:lvl1pPr>
            <a:lvl2pPr marL="742950" indent="-285750">
              <a:defRPr sz="2400" b="1" i="1">
                <a:solidFill>
                  <a:schemeClr val="bg1"/>
                </a:solidFill>
                <a:latin typeface="Arial" panose="020B0604020202020204" pitchFamily="34" charset="0"/>
              </a:defRPr>
            </a:lvl2pPr>
            <a:lvl3pPr marL="1143000" indent="-228600">
              <a:defRPr sz="2400" b="1" i="1">
                <a:solidFill>
                  <a:schemeClr val="bg1"/>
                </a:solidFill>
                <a:latin typeface="Arial" panose="020B0604020202020204" pitchFamily="34" charset="0"/>
              </a:defRPr>
            </a:lvl3pPr>
            <a:lvl4pPr marL="1600200" indent="-228600">
              <a:defRPr sz="2400" b="1" i="1">
                <a:solidFill>
                  <a:schemeClr val="bg1"/>
                </a:solidFill>
                <a:latin typeface="Arial" panose="020B0604020202020204" pitchFamily="34" charset="0"/>
              </a:defRPr>
            </a:lvl4pPr>
            <a:lvl5pPr marL="2057400" indent="-228600">
              <a:defRPr sz="2400" b="1" i="1">
                <a:solidFill>
                  <a:schemeClr val="bg1"/>
                </a:solidFill>
                <a:latin typeface="Arial" panose="020B0604020202020204" pitchFamily="34" charset="0"/>
              </a:defRPr>
            </a:lvl5pPr>
            <a:lvl6pPr marL="2514600" indent="-228600" eaLnBrk="0" fontAlgn="base" hangingPunct="0">
              <a:spcBef>
                <a:spcPct val="0"/>
              </a:spcBef>
              <a:spcAft>
                <a:spcPct val="0"/>
              </a:spcAft>
              <a:defRPr sz="2400" b="1" i="1">
                <a:solidFill>
                  <a:schemeClr val="bg1"/>
                </a:solidFill>
                <a:latin typeface="Arial" panose="020B0604020202020204" pitchFamily="34" charset="0"/>
              </a:defRPr>
            </a:lvl6pPr>
            <a:lvl7pPr marL="2971800" indent="-228600" eaLnBrk="0" fontAlgn="base" hangingPunct="0">
              <a:spcBef>
                <a:spcPct val="0"/>
              </a:spcBef>
              <a:spcAft>
                <a:spcPct val="0"/>
              </a:spcAft>
              <a:defRPr sz="2400" b="1" i="1">
                <a:solidFill>
                  <a:schemeClr val="bg1"/>
                </a:solidFill>
                <a:latin typeface="Arial" panose="020B0604020202020204" pitchFamily="34" charset="0"/>
              </a:defRPr>
            </a:lvl7pPr>
            <a:lvl8pPr marL="3429000" indent="-228600" eaLnBrk="0" fontAlgn="base" hangingPunct="0">
              <a:spcBef>
                <a:spcPct val="0"/>
              </a:spcBef>
              <a:spcAft>
                <a:spcPct val="0"/>
              </a:spcAft>
              <a:defRPr sz="2400" b="1" i="1">
                <a:solidFill>
                  <a:schemeClr val="bg1"/>
                </a:solidFill>
                <a:latin typeface="Arial" panose="020B0604020202020204" pitchFamily="34" charset="0"/>
              </a:defRPr>
            </a:lvl8pPr>
            <a:lvl9pPr marL="3886200" indent="-228600" eaLnBrk="0" fontAlgn="base" hangingPunct="0">
              <a:spcBef>
                <a:spcPct val="0"/>
              </a:spcBef>
              <a:spcAft>
                <a:spcPct val="0"/>
              </a:spcAft>
              <a:defRPr sz="2400" b="1" i="1">
                <a:solidFill>
                  <a:schemeClr val="bg1"/>
                </a:solidFill>
                <a:latin typeface="Arial" panose="020B0604020202020204" pitchFamily="34" charset="0"/>
              </a:defRPr>
            </a:lvl9pPr>
          </a:lstStyle>
          <a:p>
            <a:pPr algn="r">
              <a:lnSpc>
                <a:spcPts val="900"/>
              </a:lnSpc>
              <a:defRPr/>
            </a:pPr>
            <a:fld id="{19F2E845-8552-448F-8D4C-C95054505F73}" type="slidenum">
              <a:rPr lang="en-GB" altLang="it-IT" sz="750" smtClean="0">
                <a:latin typeface="Source Sans Pro" panose="020B0503030403020204" pitchFamily="34" charset="0"/>
                <a:ea typeface="Source Sans Pro" panose="020B0503030403020204" pitchFamily="34" charset="0"/>
                <a:cs typeface="Source Sans Pro" panose="020B0503030403020204" pitchFamily="34" charset="0"/>
              </a:rPr>
              <a:pPr algn="r">
                <a:lnSpc>
                  <a:spcPts val="900"/>
                </a:lnSpc>
                <a:defRPr/>
              </a:pPr>
              <a:t>‹N°›</a:t>
            </a:fld>
            <a:endParaRPr lang="LID4096" altLang="it-IT" sz="750">
              <a:latin typeface="Source Sans Pro" panose="020B0503030403020204" pitchFamily="34" charset="0"/>
              <a:ea typeface="Source Sans Pro" panose="020B0503030403020204" pitchFamily="34" charset="0"/>
              <a:cs typeface="Source Sans Pro" panose="020B0503030403020204" pitchFamily="34" charset="0"/>
            </a:endParaRPr>
          </a:p>
        </p:txBody>
      </p:sp>
    </p:spTree>
    <p:extLst>
      <p:ext uri="{BB962C8B-B14F-4D97-AF65-F5344CB8AC3E}">
        <p14:creationId xmlns:p14="http://schemas.microsoft.com/office/powerpoint/2010/main" val="355485211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ody B">
    <p:bg>
      <p:bgPr>
        <a:solidFill>
          <a:srgbClr val="021B4F"/>
        </a:solidFill>
        <a:effectLst/>
      </p:bgPr>
    </p:bg>
    <p:spTree>
      <p:nvGrpSpPr>
        <p:cNvPr id="1" name=""/>
        <p:cNvGrpSpPr/>
        <p:nvPr/>
      </p:nvGrpSpPr>
      <p:grpSpPr>
        <a:xfrm>
          <a:off x="0" y="0"/>
          <a:ext cx="0" cy="0"/>
          <a:chOff x="0" y="0"/>
          <a:chExt cx="0" cy="0"/>
        </a:xfrm>
      </p:grpSpPr>
      <p:sp>
        <p:nvSpPr>
          <p:cNvPr id="2" name="Graphic 4">
            <a:extLst>
              <a:ext uri="{FF2B5EF4-FFF2-40B4-BE49-F238E27FC236}">
                <a16:creationId xmlns:a16="http://schemas.microsoft.com/office/drawing/2014/main" id="{18D123FD-79B0-4379-B3FB-DAD0A585E1F5}"/>
              </a:ext>
            </a:extLst>
          </p:cNvPr>
          <p:cNvSpPr>
            <a:spLocks/>
          </p:cNvSpPr>
          <p:nvPr userDrawn="1"/>
        </p:nvSpPr>
        <p:spPr bwMode="auto">
          <a:xfrm>
            <a:off x="0" y="4338638"/>
            <a:ext cx="9144000" cy="2519362"/>
          </a:xfrm>
          <a:custGeom>
            <a:avLst/>
            <a:gdLst>
              <a:gd name="T0" fmla="*/ 0 w 12169211"/>
              <a:gd name="T1" fmla="*/ 139332 h 2514600"/>
              <a:gd name="T2" fmla="*/ 2329624 w 12169211"/>
              <a:gd name="T3" fmla="*/ 835995 h 2514600"/>
              <a:gd name="T4" fmla="*/ 5340714 w 12169211"/>
              <a:gd name="T5" fmla="*/ 139332 h 2514600"/>
              <a:gd name="T6" fmla="*/ 9562333 w 12169211"/>
              <a:gd name="T7" fmla="*/ 1128197 h 2514600"/>
              <a:gd name="T8" fmla="*/ 12283584 w 12169211"/>
              <a:gd name="T9" fmla="*/ 0 h 2514600"/>
              <a:gd name="T10" fmla="*/ 12283584 w 12169211"/>
              <a:gd name="T11" fmla="*/ 2538447 h 2514600"/>
              <a:gd name="T12" fmla="*/ 0 w 12169211"/>
              <a:gd name="T13" fmla="*/ 2538447 h 25146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169211" h="2514600">
                <a:moveTo>
                  <a:pt x="0" y="138024"/>
                </a:moveTo>
                <a:cubicBezTo>
                  <a:pt x="0" y="138024"/>
                  <a:pt x="1091583" y="828142"/>
                  <a:pt x="2307934" y="828142"/>
                </a:cubicBezTo>
                <a:cubicBezTo>
                  <a:pt x="3461047" y="828142"/>
                  <a:pt x="4064380" y="138024"/>
                  <a:pt x="5290987" y="138024"/>
                </a:cubicBezTo>
                <a:cubicBezTo>
                  <a:pt x="6711867" y="138024"/>
                  <a:pt x="8018804" y="1117600"/>
                  <a:pt x="9473298" y="1117600"/>
                </a:cubicBezTo>
                <a:cubicBezTo>
                  <a:pt x="10739784" y="1117600"/>
                  <a:pt x="12169212" y="0"/>
                  <a:pt x="12169212" y="0"/>
                </a:cubicBezTo>
                <a:lnTo>
                  <a:pt x="12169212" y="2514600"/>
                </a:lnTo>
                <a:lnTo>
                  <a:pt x="0" y="2514600"/>
                </a:lnTo>
                <a:lnTo>
                  <a:pt x="0" y="138024"/>
                </a:lnTo>
                <a:close/>
              </a:path>
            </a:pathLst>
          </a:custGeom>
          <a:solidFill>
            <a:srgbClr val="153169"/>
          </a:solidFill>
          <a:ln>
            <a:noFill/>
          </a:ln>
          <a:extLst>
            <a:ext uri="{91240B29-F687-4F45-9708-019B960494DF}">
              <a14:hiddenLine xmlns:a14="http://schemas.microsoft.com/office/drawing/2010/main" w="56972" cap="flat">
                <a:solidFill>
                  <a:srgbClr val="000000"/>
                </a:solidFill>
                <a:prstDash val="solid"/>
                <a:miter lim="800000"/>
                <a:headEnd/>
                <a:tailEnd/>
              </a14:hiddenLine>
            </a:ext>
          </a:extLst>
        </p:spPr>
        <p:txBody>
          <a:bodyPr anchor="ctr"/>
          <a:lstStyle/>
          <a:p>
            <a:endParaRPr lang="fr-FR" sz="1350"/>
          </a:p>
        </p:txBody>
      </p:sp>
      <p:cxnSp>
        <p:nvCxnSpPr>
          <p:cNvPr id="3" name="Straight Connector 14">
            <a:extLst>
              <a:ext uri="{FF2B5EF4-FFF2-40B4-BE49-F238E27FC236}">
                <a16:creationId xmlns:a16="http://schemas.microsoft.com/office/drawing/2014/main" id="{529EAC71-F8D8-4256-A7C1-436A08559497}"/>
              </a:ext>
            </a:extLst>
          </p:cNvPr>
          <p:cNvCxnSpPr>
            <a:cxnSpLocks/>
          </p:cNvCxnSpPr>
          <p:nvPr userDrawn="1"/>
        </p:nvCxnSpPr>
        <p:spPr>
          <a:xfrm>
            <a:off x="3924300" y="6249988"/>
            <a:ext cx="4710113" cy="0"/>
          </a:xfrm>
          <a:prstGeom prst="line">
            <a:avLst/>
          </a:prstGeom>
          <a:ln w="6350">
            <a:solidFill>
              <a:srgbClr val="A3AFC2"/>
            </a:solidFill>
          </a:ln>
        </p:spPr>
        <p:style>
          <a:lnRef idx="1">
            <a:schemeClr val="accent1"/>
          </a:lnRef>
          <a:fillRef idx="0">
            <a:schemeClr val="accent1"/>
          </a:fillRef>
          <a:effectRef idx="0">
            <a:schemeClr val="accent1"/>
          </a:effectRef>
          <a:fontRef idx="minor">
            <a:schemeClr val="tx1"/>
          </a:fontRef>
        </p:style>
      </p:cxnSp>
      <p:sp>
        <p:nvSpPr>
          <p:cNvPr id="4" name="TextBox 15">
            <a:extLst>
              <a:ext uri="{FF2B5EF4-FFF2-40B4-BE49-F238E27FC236}">
                <a16:creationId xmlns:a16="http://schemas.microsoft.com/office/drawing/2014/main" id="{8D70FC2D-7B43-47BE-A283-7AA08765909C}"/>
              </a:ext>
            </a:extLst>
          </p:cNvPr>
          <p:cNvSpPr txBox="1">
            <a:spLocks noChangeArrowheads="1"/>
          </p:cNvSpPr>
          <p:nvPr userDrawn="1"/>
        </p:nvSpPr>
        <p:spPr bwMode="auto">
          <a:xfrm>
            <a:off x="3924301" y="6302375"/>
            <a:ext cx="3345656" cy="115416"/>
          </a:xfrm>
          <a:prstGeom prst="rect">
            <a:avLst/>
          </a:prstGeom>
          <a:noFill/>
          <a:ln>
            <a:noFill/>
          </a:ln>
        </p:spPr>
        <p:txBody>
          <a:bodyPr lIns="0" tIns="0" rIns="0" bIns="0">
            <a:spAutoFit/>
          </a:bodyPr>
          <a:lstStyle>
            <a:lvl1pPr>
              <a:defRPr sz="2400" b="1" i="1">
                <a:solidFill>
                  <a:schemeClr val="bg1"/>
                </a:solidFill>
                <a:latin typeface="Arial" panose="020B0604020202020204" pitchFamily="34" charset="0"/>
              </a:defRPr>
            </a:lvl1pPr>
            <a:lvl2pPr marL="742950" indent="-285750">
              <a:defRPr sz="2400" b="1" i="1">
                <a:solidFill>
                  <a:schemeClr val="bg1"/>
                </a:solidFill>
                <a:latin typeface="Arial" panose="020B0604020202020204" pitchFamily="34" charset="0"/>
              </a:defRPr>
            </a:lvl2pPr>
            <a:lvl3pPr marL="1143000" indent="-228600">
              <a:defRPr sz="2400" b="1" i="1">
                <a:solidFill>
                  <a:schemeClr val="bg1"/>
                </a:solidFill>
                <a:latin typeface="Arial" panose="020B0604020202020204" pitchFamily="34" charset="0"/>
              </a:defRPr>
            </a:lvl3pPr>
            <a:lvl4pPr marL="1600200" indent="-228600">
              <a:defRPr sz="2400" b="1" i="1">
                <a:solidFill>
                  <a:schemeClr val="bg1"/>
                </a:solidFill>
                <a:latin typeface="Arial" panose="020B0604020202020204" pitchFamily="34" charset="0"/>
              </a:defRPr>
            </a:lvl4pPr>
            <a:lvl5pPr marL="2057400" indent="-228600">
              <a:defRPr sz="2400" b="1" i="1">
                <a:solidFill>
                  <a:schemeClr val="bg1"/>
                </a:solidFill>
                <a:latin typeface="Arial" panose="020B0604020202020204" pitchFamily="34" charset="0"/>
              </a:defRPr>
            </a:lvl5pPr>
            <a:lvl6pPr marL="2514600" indent="-228600" eaLnBrk="0" fontAlgn="base" hangingPunct="0">
              <a:spcBef>
                <a:spcPct val="0"/>
              </a:spcBef>
              <a:spcAft>
                <a:spcPct val="0"/>
              </a:spcAft>
              <a:defRPr sz="2400" b="1" i="1">
                <a:solidFill>
                  <a:schemeClr val="bg1"/>
                </a:solidFill>
                <a:latin typeface="Arial" panose="020B0604020202020204" pitchFamily="34" charset="0"/>
              </a:defRPr>
            </a:lvl6pPr>
            <a:lvl7pPr marL="2971800" indent="-228600" eaLnBrk="0" fontAlgn="base" hangingPunct="0">
              <a:spcBef>
                <a:spcPct val="0"/>
              </a:spcBef>
              <a:spcAft>
                <a:spcPct val="0"/>
              </a:spcAft>
              <a:defRPr sz="2400" b="1" i="1">
                <a:solidFill>
                  <a:schemeClr val="bg1"/>
                </a:solidFill>
                <a:latin typeface="Arial" panose="020B0604020202020204" pitchFamily="34" charset="0"/>
              </a:defRPr>
            </a:lvl7pPr>
            <a:lvl8pPr marL="3429000" indent="-228600" eaLnBrk="0" fontAlgn="base" hangingPunct="0">
              <a:spcBef>
                <a:spcPct val="0"/>
              </a:spcBef>
              <a:spcAft>
                <a:spcPct val="0"/>
              </a:spcAft>
              <a:defRPr sz="2400" b="1" i="1">
                <a:solidFill>
                  <a:schemeClr val="bg1"/>
                </a:solidFill>
                <a:latin typeface="Arial" panose="020B0604020202020204" pitchFamily="34" charset="0"/>
              </a:defRPr>
            </a:lvl8pPr>
            <a:lvl9pPr marL="3886200" indent="-228600" eaLnBrk="0" fontAlgn="base" hangingPunct="0">
              <a:spcBef>
                <a:spcPct val="0"/>
              </a:spcBef>
              <a:spcAft>
                <a:spcPct val="0"/>
              </a:spcAft>
              <a:defRPr sz="2400" b="1" i="1">
                <a:solidFill>
                  <a:schemeClr val="bg1"/>
                </a:solidFill>
                <a:latin typeface="Arial" panose="020B0604020202020204" pitchFamily="34" charset="0"/>
              </a:defRPr>
            </a:lvl9pPr>
          </a:lstStyle>
          <a:p>
            <a:pPr>
              <a:lnSpc>
                <a:spcPts val="900"/>
              </a:lnSpc>
              <a:defRPr/>
            </a:pPr>
            <a:r>
              <a:rPr lang="en-GB" altLang="it-IT" sz="750">
                <a:solidFill>
                  <a:srgbClr val="A3AFC2"/>
                </a:solidFill>
                <a:latin typeface="Source Sans Pro" panose="020B0503030403020204" pitchFamily="34" charset="0"/>
                <a:ea typeface="Source Sans Pro" panose="020B0503030403020204" pitchFamily="34" charset="0"/>
                <a:cs typeface="Source Sans Pro" panose="020B0503030403020204" pitchFamily="34" charset="0"/>
              </a:rPr>
              <a:t>AQEH Conference 2025</a:t>
            </a:r>
            <a:endParaRPr lang="LID4096" altLang="it-IT" sz="750">
              <a:solidFill>
                <a:srgbClr val="A3AFC2"/>
              </a:solidFill>
              <a:latin typeface="Source Sans Pro" panose="020B0503030403020204" pitchFamily="34" charset="0"/>
              <a:ea typeface="Source Sans Pro" panose="020B0503030403020204" pitchFamily="34" charset="0"/>
              <a:cs typeface="Source Sans Pro" panose="020B0503030403020204" pitchFamily="34" charset="0"/>
            </a:endParaRPr>
          </a:p>
        </p:txBody>
      </p:sp>
      <p:sp>
        <p:nvSpPr>
          <p:cNvPr id="5" name="TextBox 16">
            <a:extLst>
              <a:ext uri="{FF2B5EF4-FFF2-40B4-BE49-F238E27FC236}">
                <a16:creationId xmlns:a16="http://schemas.microsoft.com/office/drawing/2014/main" id="{121B8F31-5C27-4FA3-BBFE-B614C913AC5F}"/>
              </a:ext>
            </a:extLst>
          </p:cNvPr>
          <p:cNvSpPr txBox="1">
            <a:spLocks noChangeArrowheads="1"/>
          </p:cNvSpPr>
          <p:nvPr userDrawn="1"/>
        </p:nvSpPr>
        <p:spPr bwMode="auto">
          <a:xfrm>
            <a:off x="8027194" y="6302375"/>
            <a:ext cx="607219" cy="115416"/>
          </a:xfrm>
          <a:prstGeom prst="rect">
            <a:avLst/>
          </a:prstGeom>
          <a:noFill/>
          <a:ln>
            <a:noFill/>
          </a:ln>
        </p:spPr>
        <p:txBody>
          <a:bodyPr lIns="0" tIns="0" rIns="0" bIns="0">
            <a:spAutoFit/>
          </a:bodyPr>
          <a:lstStyle>
            <a:lvl1pPr>
              <a:defRPr sz="2400" b="1" i="1">
                <a:solidFill>
                  <a:schemeClr val="bg1"/>
                </a:solidFill>
                <a:latin typeface="Arial" panose="020B0604020202020204" pitchFamily="34" charset="0"/>
              </a:defRPr>
            </a:lvl1pPr>
            <a:lvl2pPr marL="742950" indent="-285750">
              <a:defRPr sz="2400" b="1" i="1">
                <a:solidFill>
                  <a:schemeClr val="bg1"/>
                </a:solidFill>
                <a:latin typeface="Arial" panose="020B0604020202020204" pitchFamily="34" charset="0"/>
              </a:defRPr>
            </a:lvl2pPr>
            <a:lvl3pPr marL="1143000" indent="-228600">
              <a:defRPr sz="2400" b="1" i="1">
                <a:solidFill>
                  <a:schemeClr val="bg1"/>
                </a:solidFill>
                <a:latin typeface="Arial" panose="020B0604020202020204" pitchFamily="34" charset="0"/>
              </a:defRPr>
            </a:lvl3pPr>
            <a:lvl4pPr marL="1600200" indent="-228600">
              <a:defRPr sz="2400" b="1" i="1">
                <a:solidFill>
                  <a:schemeClr val="bg1"/>
                </a:solidFill>
                <a:latin typeface="Arial" panose="020B0604020202020204" pitchFamily="34" charset="0"/>
              </a:defRPr>
            </a:lvl4pPr>
            <a:lvl5pPr marL="2057400" indent="-228600">
              <a:defRPr sz="2400" b="1" i="1">
                <a:solidFill>
                  <a:schemeClr val="bg1"/>
                </a:solidFill>
                <a:latin typeface="Arial" panose="020B0604020202020204" pitchFamily="34" charset="0"/>
              </a:defRPr>
            </a:lvl5pPr>
            <a:lvl6pPr marL="2514600" indent="-228600" eaLnBrk="0" fontAlgn="base" hangingPunct="0">
              <a:spcBef>
                <a:spcPct val="0"/>
              </a:spcBef>
              <a:spcAft>
                <a:spcPct val="0"/>
              </a:spcAft>
              <a:defRPr sz="2400" b="1" i="1">
                <a:solidFill>
                  <a:schemeClr val="bg1"/>
                </a:solidFill>
                <a:latin typeface="Arial" panose="020B0604020202020204" pitchFamily="34" charset="0"/>
              </a:defRPr>
            </a:lvl6pPr>
            <a:lvl7pPr marL="2971800" indent="-228600" eaLnBrk="0" fontAlgn="base" hangingPunct="0">
              <a:spcBef>
                <a:spcPct val="0"/>
              </a:spcBef>
              <a:spcAft>
                <a:spcPct val="0"/>
              </a:spcAft>
              <a:defRPr sz="2400" b="1" i="1">
                <a:solidFill>
                  <a:schemeClr val="bg1"/>
                </a:solidFill>
                <a:latin typeface="Arial" panose="020B0604020202020204" pitchFamily="34" charset="0"/>
              </a:defRPr>
            </a:lvl7pPr>
            <a:lvl8pPr marL="3429000" indent="-228600" eaLnBrk="0" fontAlgn="base" hangingPunct="0">
              <a:spcBef>
                <a:spcPct val="0"/>
              </a:spcBef>
              <a:spcAft>
                <a:spcPct val="0"/>
              </a:spcAft>
              <a:defRPr sz="2400" b="1" i="1">
                <a:solidFill>
                  <a:schemeClr val="bg1"/>
                </a:solidFill>
                <a:latin typeface="Arial" panose="020B0604020202020204" pitchFamily="34" charset="0"/>
              </a:defRPr>
            </a:lvl8pPr>
            <a:lvl9pPr marL="3886200" indent="-228600" eaLnBrk="0" fontAlgn="base" hangingPunct="0">
              <a:spcBef>
                <a:spcPct val="0"/>
              </a:spcBef>
              <a:spcAft>
                <a:spcPct val="0"/>
              </a:spcAft>
              <a:defRPr sz="2400" b="1" i="1">
                <a:solidFill>
                  <a:schemeClr val="bg1"/>
                </a:solidFill>
                <a:latin typeface="Arial" panose="020B0604020202020204" pitchFamily="34" charset="0"/>
              </a:defRPr>
            </a:lvl9pPr>
          </a:lstStyle>
          <a:p>
            <a:pPr algn="r">
              <a:lnSpc>
                <a:spcPts val="900"/>
              </a:lnSpc>
              <a:defRPr/>
            </a:pPr>
            <a:fld id="{B8D4CB55-60E1-4594-828C-63369EC513C3}" type="slidenum">
              <a:rPr lang="en-GB" altLang="it-IT" sz="750" smtClean="0">
                <a:solidFill>
                  <a:srgbClr val="A3AFC2"/>
                </a:solidFill>
                <a:latin typeface="Source Sans Pro" panose="020B0503030403020204" pitchFamily="34" charset="0"/>
                <a:ea typeface="Source Sans Pro" panose="020B0503030403020204" pitchFamily="34" charset="0"/>
                <a:cs typeface="Source Sans Pro" panose="020B0503030403020204" pitchFamily="34" charset="0"/>
              </a:rPr>
              <a:pPr algn="r">
                <a:lnSpc>
                  <a:spcPts val="900"/>
                </a:lnSpc>
                <a:defRPr/>
              </a:pPr>
              <a:t>‹N°›</a:t>
            </a:fld>
            <a:endParaRPr lang="LID4096" altLang="it-IT" sz="750">
              <a:solidFill>
                <a:srgbClr val="A3AFC2"/>
              </a:solidFill>
              <a:latin typeface="Source Sans Pro" panose="020B0503030403020204" pitchFamily="34" charset="0"/>
              <a:ea typeface="Source Sans Pro" panose="020B0503030403020204" pitchFamily="34" charset="0"/>
              <a:cs typeface="Source Sans Pro" panose="020B0503030403020204" pitchFamily="34" charset="0"/>
            </a:endParaRPr>
          </a:p>
        </p:txBody>
      </p:sp>
      <p:sp>
        <p:nvSpPr>
          <p:cNvPr id="6" name="Rectangle 17">
            <a:extLst>
              <a:ext uri="{FF2B5EF4-FFF2-40B4-BE49-F238E27FC236}">
                <a16:creationId xmlns:a16="http://schemas.microsoft.com/office/drawing/2014/main" id="{45DF858E-2D79-4B76-A0A9-0DE9D5EC84E5}"/>
              </a:ext>
            </a:extLst>
          </p:cNvPr>
          <p:cNvSpPr/>
          <p:nvPr userDrawn="1"/>
        </p:nvSpPr>
        <p:spPr>
          <a:xfrm>
            <a:off x="0" y="0"/>
            <a:ext cx="3209925" cy="6858000"/>
          </a:xfrm>
          <a:prstGeom prst="rect">
            <a:avLst/>
          </a:prstGeom>
          <a:solidFill>
            <a:srgbClr val="02A5E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RO" sz="1350"/>
          </a:p>
        </p:txBody>
      </p:sp>
      <p:pic>
        <p:nvPicPr>
          <p:cNvPr id="7" name="Picture 12">
            <a:extLst>
              <a:ext uri="{FF2B5EF4-FFF2-40B4-BE49-F238E27FC236}">
                <a16:creationId xmlns:a16="http://schemas.microsoft.com/office/drawing/2014/main" id="{8194767D-9781-449A-889E-1E8F053D7E9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1933575" cy="183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402927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ody C">
    <p:bg>
      <p:bgPr>
        <a:solidFill>
          <a:srgbClr val="021B4F"/>
        </a:solidFill>
        <a:effectLst/>
      </p:bgPr>
    </p:bg>
    <p:spTree>
      <p:nvGrpSpPr>
        <p:cNvPr id="1" name=""/>
        <p:cNvGrpSpPr/>
        <p:nvPr/>
      </p:nvGrpSpPr>
      <p:grpSpPr>
        <a:xfrm>
          <a:off x="0" y="0"/>
          <a:ext cx="0" cy="0"/>
          <a:chOff x="0" y="0"/>
          <a:chExt cx="0" cy="0"/>
        </a:xfrm>
      </p:grpSpPr>
      <p:sp>
        <p:nvSpPr>
          <p:cNvPr id="2" name="Graphic 4">
            <a:extLst>
              <a:ext uri="{FF2B5EF4-FFF2-40B4-BE49-F238E27FC236}">
                <a16:creationId xmlns:a16="http://schemas.microsoft.com/office/drawing/2014/main" id="{EB7B8DA7-BAAE-4692-974C-E64CE063FDE6}"/>
              </a:ext>
            </a:extLst>
          </p:cNvPr>
          <p:cNvSpPr>
            <a:spLocks/>
          </p:cNvSpPr>
          <p:nvPr userDrawn="1"/>
        </p:nvSpPr>
        <p:spPr bwMode="auto">
          <a:xfrm>
            <a:off x="0" y="4338638"/>
            <a:ext cx="9144000" cy="2519362"/>
          </a:xfrm>
          <a:custGeom>
            <a:avLst/>
            <a:gdLst>
              <a:gd name="T0" fmla="*/ 0 w 12169211"/>
              <a:gd name="T1" fmla="*/ 139332 h 2514600"/>
              <a:gd name="T2" fmla="*/ 2329624 w 12169211"/>
              <a:gd name="T3" fmla="*/ 835995 h 2514600"/>
              <a:gd name="T4" fmla="*/ 5340714 w 12169211"/>
              <a:gd name="T5" fmla="*/ 139332 h 2514600"/>
              <a:gd name="T6" fmla="*/ 9562333 w 12169211"/>
              <a:gd name="T7" fmla="*/ 1128197 h 2514600"/>
              <a:gd name="T8" fmla="*/ 12283584 w 12169211"/>
              <a:gd name="T9" fmla="*/ 0 h 2514600"/>
              <a:gd name="T10" fmla="*/ 12283584 w 12169211"/>
              <a:gd name="T11" fmla="*/ 2538447 h 2514600"/>
              <a:gd name="T12" fmla="*/ 0 w 12169211"/>
              <a:gd name="T13" fmla="*/ 2538447 h 25146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169211" h="2514600">
                <a:moveTo>
                  <a:pt x="0" y="138024"/>
                </a:moveTo>
                <a:cubicBezTo>
                  <a:pt x="0" y="138024"/>
                  <a:pt x="1091583" y="828142"/>
                  <a:pt x="2307934" y="828142"/>
                </a:cubicBezTo>
                <a:cubicBezTo>
                  <a:pt x="3461047" y="828142"/>
                  <a:pt x="4064380" y="138024"/>
                  <a:pt x="5290987" y="138024"/>
                </a:cubicBezTo>
                <a:cubicBezTo>
                  <a:pt x="6711867" y="138024"/>
                  <a:pt x="8018804" y="1117600"/>
                  <a:pt x="9473298" y="1117600"/>
                </a:cubicBezTo>
                <a:cubicBezTo>
                  <a:pt x="10739784" y="1117600"/>
                  <a:pt x="12169212" y="0"/>
                  <a:pt x="12169212" y="0"/>
                </a:cubicBezTo>
                <a:lnTo>
                  <a:pt x="12169212" y="2514600"/>
                </a:lnTo>
                <a:lnTo>
                  <a:pt x="0" y="2514600"/>
                </a:lnTo>
                <a:lnTo>
                  <a:pt x="0" y="138024"/>
                </a:lnTo>
                <a:close/>
              </a:path>
            </a:pathLst>
          </a:custGeom>
          <a:solidFill>
            <a:srgbClr val="153169"/>
          </a:solidFill>
          <a:ln>
            <a:noFill/>
          </a:ln>
          <a:extLst>
            <a:ext uri="{91240B29-F687-4F45-9708-019B960494DF}">
              <a14:hiddenLine xmlns:a14="http://schemas.microsoft.com/office/drawing/2010/main" w="56972" cap="flat">
                <a:solidFill>
                  <a:srgbClr val="000000"/>
                </a:solidFill>
                <a:prstDash val="solid"/>
                <a:miter lim="800000"/>
                <a:headEnd/>
                <a:tailEnd/>
              </a14:hiddenLine>
            </a:ext>
          </a:extLst>
        </p:spPr>
        <p:txBody>
          <a:bodyPr anchor="ctr"/>
          <a:lstStyle/>
          <a:p>
            <a:endParaRPr lang="fr-FR" sz="1350"/>
          </a:p>
        </p:txBody>
      </p:sp>
      <p:cxnSp>
        <p:nvCxnSpPr>
          <p:cNvPr id="3" name="Straight Connector 11">
            <a:extLst>
              <a:ext uri="{FF2B5EF4-FFF2-40B4-BE49-F238E27FC236}">
                <a16:creationId xmlns:a16="http://schemas.microsoft.com/office/drawing/2014/main" id="{F5C2A4B4-7427-4DAA-A2E9-EB8424E8F9E4}"/>
              </a:ext>
            </a:extLst>
          </p:cNvPr>
          <p:cNvCxnSpPr>
            <a:cxnSpLocks/>
          </p:cNvCxnSpPr>
          <p:nvPr userDrawn="1"/>
        </p:nvCxnSpPr>
        <p:spPr>
          <a:xfrm>
            <a:off x="502444" y="6249988"/>
            <a:ext cx="4710113" cy="0"/>
          </a:xfrm>
          <a:prstGeom prst="line">
            <a:avLst/>
          </a:prstGeom>
          <a:ln w="6350">
            <a:solidFill>
              <a:srgbClr val="A3AFC2"/>
            </a:solidFill>
          </a:ln>
        </p:spPr>
        <p:style>
          <a:lnRef idx="1">
            <a:schemeClr val="accent1"/>
          </a:lnRef>
          <a:fillRef idx="0">
            <a:schemeClr val="accent1"/>
          </a:fillRef>
          <a:effectRef idx="0">
            <a:schemeClr val="accent1"/>
          </a:effectRef>
          <a:fontRef idx="minor">
            <a:schemeClr val="tx1"/>
          </a:fontRef>
        </p:style>
      </p:cxnSp>
      <p:sp>
        <p:nvSpPr>
          <p:cNvPr id="4" name="TextBox 12">
            <a:extLst>
              <a:ext uri="{FF2B5EF4-FFF2-40B4-BE49-F238E27FC236}">
                <a16:creationId xmlns:a16="http://schemas.microsoft.com/office/drawing/2014/main" id="{A7DBC43C-D24E-446D-BD97-5E043F350462}"/>
              </a:ext>
            </a:extLst>
          </p:cNvPr>
          <p:cNvSpPr txBox="1">
            <a:spLocks noChangeArrowheads="1"/>
          </p:cNvSpPr>
          <p:nvPr userDrawn="1"/>
        </p:nvSpPr>
        <p:spPr bwMode="auto">
          <a:xfrm>
            <a:off x="502444" y="6302375"/>
            <a:ext cx="3345656" cy="115416"/>
          </a:xfrm>
          <a:prstGeom prst="rect">
            <a:avLst/>
          </a:prstGeom>
          <a:noFill/>
          <a:ln>
            <a:noFill/>
          </a:ln>
        </p:spPr>
        <p:txBody>
          <a:bodyPr lIns="0" tIns="0" rIns="0" bIns="0">
            <a:spAutoFit/>
          </a:bodyPr>
          <a:lstStyle>
            <a:lvl1pPr>
              <a:defRPr sz="2400" b="1" i="1">
                <a:solidFill>
                  <a:schemeClr val="bg1"/>
                </a:solidFill>
                <a:latin typeface="Arial" panose="020B0604020202020204" pitchFamily="34" charset="0"/>
              </a:defRPr>
            </a:lvl1pPr>
            <a:lvl2pPr marL="742950" indent="-285750">
              <a:defRPr sz="2400" b="1" i="1">
                <a:solidFill>
                  <a:schemeClr val="bg1"/>
                </a:solidFill>
                <a:latin typeface="Arial" panose="020B0604020202020204" pitchFamily="34" charset="0"/>
              </a:defRPr>
            </a:lvl2pPr>
            <a:lvl3pPr marL="1143000" indent="-228600">
              <a:defRPr sz="2400" b="1" i="1">
                <a:solidFill>
                  <a:schemeClr val="bg1"/>
                </a:solidFill>
                <a:latin typeface="Arial" panose="020B0604020202020204" pitchFamily="34" charset="0"/>
              </a:defRPr>
            </a:lvl3pPr>
            <a:lvl4pPr marL="1600200" indent="-228600">
              <a:defRPr sz="2400" b="1" i="1">
                <a:solidFill>
                  <a:schemeClr val="bg1"/>
                </a:solidFill>
                <a:latin typeface="Arial" panose="020B0604020202020204" pitchFamily="34" charset="0"/>
              </a:defRPr>
            </a:lvl4pPr>
            <a:lvl5pPr marL="2057400" indent="-228600">
              <a:defRPr sz="2400" b="1" i="1">
                <a:solidFill>
                  <a:schemeClr val="bg1"/>
                </a:solidFill>
                <a:latin typeface="Arial" panose="020B0604020202020204" pitchFamily="34" charset="0"/>
              </a:defRPr>
            </a:lvl5pPr>
            <a:lvl6pPr marL="2514600" indent="-228600" eaLnBrk="0" fontAlgn="base" hangingPunct="0">
              <a:spcBef>
                <a:spcPct val="0"/>
              </a:spcBef>
              <a:spcAft>
                <a:spcPct val="0"/>
              </a:spcAft>
              <a:defRPr sz="2400" b="1" i="1">
                <a:solidFill>
                  <a:schemeClr val="bg1"/>
                </a:solidFill>
                <a:latin typeface="Arial" panose="020B0604020202020204" pitchFamily="34" charset="0"/>
              </a:defRPr>
            </a:lvl6pPr>
            <a:lvl7pPr marL="2971800" indent="-228600" eaLnBrk="0" fontAlgn="base" hangingPunct="0">
              <a:spcBef>
                <a:spcPct val="0"/>
              </a:spcBef>
              <a:spcAft>
                <a:spcPct val="0"/>
              </a:spcAft>
              <a:defRPr sz="2400" b="1" i="1">
                <a:solidFill>
                  <a:schemeClr val="bg1"/>
                </a:solidFill>
                <a:latin typeface="Arial" panose="020B0604020202020204" pitchFamily="34" charset="0"/>
              </a:defRPr>
            </a:lvl7pPr>
            <a:lvl8pPr marL="3429000" indent="-228600" eaLnBrk="0" fontAlgn="base" hangingPunct="0">
              <a:spcBef>
                <a:spcPct val="0"/>
              </a:spcBef>
              <a:spcAft>
                <a:spcPct val="0"/>
              </a:spcAft>
              <a:defRPr sz="2400" b="1" i="1">
                <a:solidFill>
                  <a:schemeClr val="bg1"/>
                </a:solidFill>
                <a:latin typeface="Arial" panose="020B0604020202020204" pitchFamily="34" charset="0"/>
              </a:defRPr>
            </a:lvl8pPr>
            <a:lvl9pPr marL="3886200" indent="-228600" eaLnBrk="0" fontAlgn="base" hangingPunct="0">
              <a:spcBef>
                <a:spcPct val="0"/>
              </a:spcBef>
              <a:spcAft>
                <a:spcPct val="0"/>
              </a:spcAft>
              <a:defRPr sz="2400" b="1" i="1">
                <a:solidFill>
                  <a:schemeClr val="bg1"/>
                </a:solidFill>
                <a:latin typeface="Arial" panose="020B0604020202020204" pitchFamily="34" charset="0"/>
              </a:defRPr>
            </a:lvl9pPr>
          </a:lstStyle>
          <a:p>
            <a:pPr>
              <a:lnSpc>
                <a:spcPts val="900"/>
              </a:lnSpc>
              <a:defRPr/>
            </a:pPr>
            <a:r>
              <a:rPr lang="en-GB" altLang="it-IT" sz="750">
                <a:solidFill>
                  <a:srgbClr val="A3AFC2"/>
                </a:solidFill>
                <a:latin typeface="Source Sans Pro" panose="020B0503030403020204" pitchFamily="34" charset="0"/>
                <a:ea typeface="Source Sans Pro" panose="020B0503030403020204" pitchFamily="34" charset="0"/>
                <a:cs typeface="Source Sans Pro" panose="020B0503030403020204" pitchFamily="34" charset="0"/>
              </a:rPr>
              <a:t>AQEH Conference 2025</a:t>
            </a:r>
            <a:endParaRPr lang="LID4096" altLang="it-IT" sz="750">
              <a:solidFill>
                <a:srgbClr val="A3AFC2"/>
              </a:solidFill>
              <a:latin typeface="Source Sans Pro" panose="020B0503030403020204" pitchFamily="34" charset="0"/>
              <a:ea typeface="Source Sans Pro" panose="020B0503030403020204" pitchFamily="34" charset="0"/>
              <a:cs typeface="Source Sans Pro" panose="020B0503030403020204" pitchFamily="34" charset="0"/>
            </a:endParaRPr>
          </a:p>
        </p:txBody>
      </p:sp>
      <p:sp>
        <p:nvSpPr>
          <p:cNvPr id="5" name="TextBox 13">
            <a:extLst>
              <a:ext uri="{FF2B5EF4-FFF2-40B4-BE49-F238E27FC236}">
                <a16:creationId xmlns:a16="http://schemas.microsoft.com/office/drawing/2014/main" id="{D0E9BC24-5FBC-450A-9869-522DEF58D76D}"/>
              </a:ext>
            </a:extLst>
          </p:cNvPr>
          <p:cNvSpPr txBox="1">
            <a:spLocks noChangeArrowheads="1"/>
          </p:cNvSpPr>
          <p:nvPr userDrawn="1"/>
        </p:nvSpPr>
        <p:spPr bwMode="auto">
          <a:xfrm>
            <a:off x="4605338" y="6302375"/>
            <a:ext cx="607219" cy="115416"/>
          </a:xfrm>
          <a:prstGeom prst="rect">
            <a:avLst/>
          </a:prstGeom>
          <a:noFill/>
          <a:ln>
            <a:noFill/>
          </a:ln>
        </p:spPr>
        <p:txBody>
          <a:bodyPr lIns="0" tIns="0" rIns="0" bIns="0">
            <a:spAutoFit/>
          </a:bodyPr>
          <a:lstStyle>
            <a:lvl1pPr>
              <a:defRPr sz="2400" b="1" i="1">
                <a:solidFill>
                  <a:schemeClr val="bg1"/>
                </a:solidFill>
                <a:latin typeface="Arial" panose="020B0604020202020204" pitchFamily="34" charset="0"/>
              </a:defRPr>
            </a:lvl1pPr>
            <a:lvl2pPr marL="742950" indent="-285750">
              <a:defRPr sz="2400" b="1" i="1">
                <a:solidFill>
                  <a:schemeClr val="bg1"/>
                </a:solidFill>
                <a:latin typeface="Arial" panose="020B0604020202020204" pitchFamily="34" charset="0"/>
              </a:defRPr>
            </a:lvl2pPr>
            <a:lvl3pPr marL="1143000" indent="-228600">
              <a:defRPr sz="2400" b="1" i="1">
                <a:solidFill>
                  <a:schemeClr val="bg1"/>
                </a:solidFill>
                <a:latin typeface="Arial" panose="020B0604020202020204" pitchFamily="34" charset="0"/>
              </a:defRPr>
            </a:lvl3pPr>
            <a:lvl4pPr marL="1600200" indent="-228600">
              <a:defRPr sz="2400" b="1" i="1">
                <a:solidFill>
                  <a:schemeClr val="bg1"/>
                </a:solidFill>
                <a:latin typeface="Arial" panose="020B0604020202020204" pitchFamily="34" charset="0"/>
              </a:defRPr>
            </a:lvl4pPr>
            <a:lvl5pPr marL="2057400" indent="-228600">
              <a:defRPr sz="2400" b="1" i="1">
                <a:solidFill>
                  <a:schemeClr val="bg1"/>
                </a:solidFill>
                <a:latin typeface="Arial" panose="020B0604020202020204" pitchFamily="34" charset="0"/>
              </a:defRPr>
            </a:lvl5pPr>
            <a:lvl6pPr marL="2514600" indent="-228600" eaLnBrk="0" fontAlgn="base" hangingPunct="0">
              <a:spcBef>
                <a:spcPct val="0"/>
              </a:spcBef>
              <a:spcAft>
                <a:spcPct val="0"/>
              </a:spcAft>
              <a:defRPr sz="2400" b="1" i="1">
                <a:solidFill>
                  <a:schemeClr val="bg1"/>
                </a:solidFill>
                <a:latin typeface="Arial" panose="020B0604020202020204" pitchFamily="34" charset="0"/>
              </a:defRPr>
            </a:lvl6pPr>
            <a:lvl7pPr marL="2971800" indent="-228600" eaLnBrk="0" fontAlgn="base" hangingPunct="0">
              <a:spcBef>
                <a:spcPct val="0"/>
              </a:spcBef>
              <a:spcAft>
                <a:spcPct val="0"/>
              </a:spcAft>
              <a:defRPr sz="2400" b="1" i="1">
                <a:solidFill>
                  <a:schemeClr val="bg1"/>
                </a:solidFill>
                <a:latin typeface="Arial" panose="020B0604020202020204" pitchFamily="34" charset="0"/>
              </a:defRPr>
            </a:lvl7pPr>
            <a:lvl8pPr marL="3429000" indent="-228600" eaLnBrk="0" fontAlgn="base" hangingPunct="0">
              <a:spcBef>
                <a:spcPct val="0"/>
              </a:spcBef>
              <a:spcAft>
                <a:spcPct val="0"/>
              </a:spcAft>
              <a:defRPr sz="2400" b="1" i="1">
                <a:solidFill>
                  <a:schemeClr val="bg1"/>
                </a:solidFill>
                <a:latin typeface="Arial" panose="020B0604020202020204" pitchFamily="34" charset="0"/>
              </a:defRPr>
            </a:lvl8pPr>
            <a:lvl9pPr marL="3886200" indent="-228600" eaLnBrk="0" fontAlgn="base" hangingPunct="0">
              <a:spcBef>
                <a:spcPct val="0"/>
              </a:spcBef>
              <a:spcAft>
                <a:spcPct val="0"/>
              </a:spcAft>
              <a:defRPr sz="2400" b="1" i="1">
                <a:solidFill>
                  <a:schemeClr val="bg1"/>
                </a:solidFill>
                <a:latin typeface="Arial" panose="020B0604020202020204" pitchFamily="34" charset="0"/>
              </a:defRPr>
            </a:lvl9pPr>
          </a:lstStyle>
          <a:p>
            <a:pPr algn="r">
              <a:lnSpc>
                <a:spcPts val="900"/>
              </a:lnSpc>
              <a:defRPr/>
            </a:pPr>
            <a:fld id="{E2AC0D46-A337-4A8E-AAC1-6A63473DD1A0}" type="slidenum">
              <a:rPr lang="en-GB" altLang="it-IT" sz="750" smtClean="0">
                <a:solidFill>
                  <a:srgbClr val="A3AFC2"/>
                </a:solidFill>
                <a:latin typeface="Source Sans Pro" panose="020B0503030403020204" pitchFamily="34" charset="0"/>
                <a:ea typeface="Source Sans Pro" panose="020B0503030403020204" pitchFamily="34" charset="0"/>
                <a:cs typeface="Source Sans Pro" panose="020B0503030403020204" pitchFamily="34" charset="0"/>
              </a:rPr>
              <a:pPr algn="r">
                <a:lnSpc>
                  <a:spcPts val="900"/>
                </a:lnSpc>
                <a:defRPr/>
              </a:pPr>
              <a:t>‹N°›</a:t>
            </a:fld>
            <a:endParaRPr lang="LID4096" altLang="it-IT" sz="750">
              <a:solidFill>
                <a:srgbClr val="A3AFC2"/>
              </a:solidFill>
              <a:latin typeface="Source Sans Pro" panose="020B0503030403020204" pitchFamily="34" charset="0"/>
              <a:ea typeface="Source Sans Pro" panose="020B0503030403020204" pitchFamily="34" charset="0"/>
              <a:cs typeface="Source Sans Pro" panose="020B0503030403020204" pitchFamily="34" charset="0"/>
            </a:endParaRPr>
          </a:p>
        </p:txBody>
      </p:sp>
      <p:sp>
        <p:nvSpPr>
          <p:cNvPr id="6" name="Rectangle 14">
            <a:extLst>
              <a:ext uri="{FF2B5EF4-FFF2-40B4-BE49-F238E27FC236}">
                <a16:creationId xmlns:a16="http://schemas.microsoft.com/office/drawing/2014/main" id="{C3F1AE6B-96B3-4C5F-844D-D9516F003783}"/>
              </a:ext>
            </a:extLst>
          </p:cNvPr>
          <p:cNvSpPr/>
          <p:nvPr userDrawn="1"/>
        </p:nvSpPr>
        <p:spPr>
          <a:xfrm>
            <a:off x="5934075" y="0"/>
            <a:ext cx="3209925" cy="6858000"/>
          </a:xfrm>
          <a:prstGeom prst="rect">
            <a:avLst/>
          </a:prstGeom>
          <a:solidFill>
            <a:srgbClr val="02A5E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RO" sz="1350"/>
          </a:p>
        </p:txBody>
      </p:sp>
      <p:pic>
        <p:nvPicPr>
          <p:cNvPr id="7" name="Picture 15">
            <a:extLst>
              <a:ext uri="{FF2B5EF4-FFF2-40B4-BE49-F238E27FC236}">
                <a16:creationId xmlns:a16="http://schemas.microsoft.com/office/drawing/2014/main" id="{723D5B07-1A24-4DEB-B485-DE97B9A4577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210425" y="1"/>
            <a:ext cx="1933575" cy="183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511081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ody D">
    <p:bg>
      <p:bgPr>
        <a:solidFill>
          <a:srgbClr val="021B4F"/>
        </a:solidFill>
        <a:effectLst/>
      </p:bgPr>
    </p:bg>
    <p:spTree>
      <p:nvGrpSpPr>
        <p:cNvPr id="1" name=""/>
        <p:cNvGrpSpPr/>
        <p:nvPr/>
      </p:nvGrpSpPr>
      <p:grpSpPr>
        <a:xfrm>
          <a:off x="0" y="0"/>
          <a:ext cx="0" cy="0"/>
          <a:chOff x="0" y="0"/>
          <a:chExt cx="0" cy="0"/>
        </a:xfrm>
      </p:grpSpPr>
      <p:sp>
        <p:nvSpPr>
          <p:cNvPr id="2" name="Graphic 4">
            <a:extLst>
              <a:ext uri="{FF2B5EF4-FFF2-40B4-BE49-F238E27FC236}">
                <a16:creationId xmlns:a16="http://schemas.microsoft.com/office/drawing/2014/main" id="{3EC88D46-737A-4191-9008-693ECD1C2898}"/>
              </a:ext>
            </a:extLst>
          </p:cNvPr>
          <p:cNvSpPr>
            <a:spLocks/>
          </p:cNvSpPr>
          <p:nvPr userDrawn="1"/>
        </p:nvSpPr>
        <p:spPr bwMode="auto">
          <a:xfrm>
            <a:off x="0" y="4338638"/>
            <a:ext cx="9144000" cy="2519362"/>
          </a:xfrm>
          <a:custGeom>
            <a:avLst/>
            <a:gdLst>
              <a:gd name="T0" fmla="*/ 0 w 12169211"/>
              <a:gd name="T1" fmla="*/ 139332 h 2514600"/>
              <a:gd name="T2" fmla="*/ 2329624 w 12169211"/>
              <a:gd name="T3" fmla="*/ 835995 h 2514600"/>
              <a:gd name="T4" fmla="*/ 5340714 w 12169211"/>
              <a:gd name="T5" fmla="*/ 139332 h 2514600"/>
              <a:gd name="T6" fmla="*/ 9562333 w 12169211"/>
              <a:gd name="T7" fmla="*/ 1128197 h 2514600"/>
              <a:gd name="T8" fmla="*/ 12283584 w 12169211"/>
              <a:gd name="T9" fmla="*/ 0 h 2514600"/>
              <a:gd name="T10" fmla="*/ 12283584 w 12169211"/>
              <a:gd name="T11" fmla="*/ 2538447 h 2514600"/>
              <a:gd name="T12" fmla="*/ 0 w 12169211"/>
              <a:gd name="T13" fmla="*/ 2538447 h 25146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169211" h="2514600">
                <a:moveTo>
                  <a:pt x="0" y="138024"/>
                </a:moveTo>
                <a:cubicBezTo>
                  <a:pt x="0" y="138024"/>
                  <a:pt x="1091583" y="828142"/>
                  <a:pt x="2307934" y="828142"/>
                </a:cubicBezTo>
                <a:cubicBezTo>
                  <a:pt x="3461047" y="828142"/>
                  <a:pt x="4064380" y="138024"/>
                  <a:pt x="5290987" y="138024"/>
                </a:cubicBezTo>
                <a:cubicBezTo>
                  <a:pt x="6711867" y="138024"/>
                  <a:pt x="8018804" y="1117600"/>
                  <a:pt x="9473298" y="1117600"/>
                </a:cubicBezTo>
                <a:cubicBezTo>
                  <a:pt x="10739784" y="1117600"/>
                  <a:pt x="12169212" y="0"/>
                  <a:pt x="12169212" y="0"/>
                </a:cubicBezTo>
                <a:lnTo>
                  <a:pt x="12169212" y="2514600"/>
                </a:lnTo>
                <a:lnTo>
                  <a:pt x="0" y="2514600"/>
                </a:lnTo>
                <a:lnTo>
                  <a:pt x="0" y="138024"/>
                </a:lnTo>
                <a:close/>
              </a:path>
            </a:pathLst>
          </a:custGeom>
          <a:solidFill>
            <a:srgbClr val="153169"/>
          </a:solidFill>
          <a:ln>
            <a:noFill/>
          </a:ln>
          <a:extLst>
            <a:ext uri="{91240B29-F687-4F45-9708-019B960494DF}">
              <a14:hiddenLine xmlns:a14="http://schemas.microsoft.com/office/drawing/2010/main" w="56972" cap="flat">
                <a:solidFill>
                  <a:srgbClr val="000000"/>
                </a:solidFill>
                <a:prstDash val="solid"/>
                <a:miter lim="800000"/>
                <a:headEnd/>
                <a:tailEnd/>
              </a14:hiddenLine>
            </a:ext>
          </a:extLst>
        </p:spPr>
        <p:txBody>
          <a:bodyPr anchor="ctr"/>
          <a:lstStyle/>
          <a:p>
            <a:endParaRPr lang="fr-FR" sz="1350"/>
          </a:p>
        </p:txBody>
      </p:sp>
      <p:cxnSp>
        <p:nvCxnSpPr>
          <p:cNvPr id="3" name="Straight Connector 14">
            <a:extLst>
              <a:ext uri="{FF2B5EF4-FFF2-40B4-BE49-F238E27FC236}">
                <a16:creationId xmlns:a16="http://schemas.microsoft.com/office/drawing/2014/main" id="{1865AA07-4F6F-4D0A-AFE1-EA3C755CEE51}"/>
              </a:ext>
            </a:extLst>
          </p:cNvPr>
          <p:cNvCxnSpPr>
            <a:cxnSpLocks/>
          </p:cNvCxnSpPr>
          <p:nvPr userDrawn="1"/>
        </p:nvCxnSpPr>
        <p:spPr>
          <a:xfrm>
            <a:off x="3924300" y="6249988"/>
            <a:ext cx="4710113" cy="0"/>
          </a:xfrm>
          <a:prstGeom prst="line">
            <a:avLst/>
          </a:prstGeom>
          <a:ln w="6350">
            <a:solidFill>
              <a:srgbClr val="A3AFC2"/>
            </a:solidFill>
          </a:ln>
        </p:spPr>
        <p:style>
          <a:lnRef idx="1">
            <a:schemeClr val="accent1"/>
          </a:lnRef>
          <a:fillRef idx="0">
            <a:schemeClr val="accent1"/>
          </a:fillRef>
          <a:effectRef idx="0">
            <a:schemeClr val="accent1"/>
          </a:effectRef>
          <a:fontRef idx="minor">
            <a:schemeClr val="tx1"/>
          </a:fontRef>
        </p:style>
      </p:cxnSp>
      <p:sp>
        <p:nvSpPr>
          <p:cNvPr id="4" name="TextBox 15">
            <a:extLst>
              <a:ext uri="{FF2B5EF4-FFF2-40B4-BE49-F238E27FC236}">
                <a16:creationId xmlns:a16="http://schemas.microsoft.com/office/drawing/2014/main" id="{200DAD8D-97EF-4E51-AFFB-C65F543B694D}"/>
              </a:ext>
            </a:extLst>
          </p:cNvPr>
          <p:cNvSpPr txBox="1">
            <a:spLocks noChangeArrowheads="1"/>
          </p:cNvSpPr>
          <p:nvPr userDrawn="1"/>
        </p:nvSpPr>
        <p:spPr bwMode="auto">
          <a:xfrm>
            <a:off x="3924301" y="6302375"/>
            <a:ext cx="3345656" cy="115416"/>
          </a:xfrm>
          <a:prstGeom prst="rect">
            <a:avLst/>
          </a:prstGeom>
          <a:noFill/>
          <a:ln>
            <a:noFill/>
          </a:ln>
        </p:spPr>
        <p:txBody>
          <a:bodyPr lIns="0" tIns="0" rIns="0" bIns="0">
            <a:spAutoFit/>
          </a:bodyPr>
          <a:lstStyle>
            <a:lvl1pPr>
              <a:defRPr sz="2400" b="1" i="1">
                <a:solidFill>
                  <a:schemeClr val="bg1"/>
                </a:solidFill>
                <a:latin typeface="Arial" panose="020B0604020202020204" pitchFamily="34" charset="0"/>
              </a:defRPr>
            </a:lvl1pPr>
            <a:lvl2pPr marL="742950" indent="-285750">
              <a:defRPr sz="2400" b="1" i="1">
                <a:solidFill>
                  <a:schemeClr val="bg1"/>
                </a:solidFill>
                <a:latin typeface="Arial" panose="020B0604020202020204" pitchFamily="34" charset="0"/>
              </a:defRPr>
            </a:lvl2pPr>
            <a:lvl3pPr marL="1143000" indent="-228600">
              <a:defRPr sz="2400" b="1" i="1">
                <a:solidFill>
                  <a:schemeClr val="bg1"/>
                </a:solidFill>
                <a:latin typeface="Arial" panose="020B0604020202020204" pitchFamily="34" charset="0"/>
              </a:defRPr>
            </a:lvl3pPr>
            <a:lvl4pPr marL="1600200" indent="-228600">
              <a:defRPr sz="2400" b="1" i="1">
                <a:solidFill>
                  <a:schemeClr val="bg1"/>
                </a:solidFill>
                <a:latin typeface="Arial" panose="020B0604020202020204" pitchFamily="34" charset="0"/>
              </a:defRPr>
            </a:lvl4pPr>
            <a:lvl5pPr marL="2057400" indent="-228600">
              <a:defRPr sz="2400" b="1" i="1">
                <a:solidFill>
                  <a:schemeClr val="bg1"/>
                </a:solidFill>
                <a:latin typeface="Arial" panose="020B0604020202020204" pitchFamily="34" charset="0"/>
              </a:defRPr>
            </a:lvl5pPr>
            <a:lvl6pPr marL="2514600" indent="-228600" eaLnBrk="0" fontAlgn="base" hangingPunct="0">
              <a:spcBef>
                <a:spcPct val="0"/>
              </a:spcBef>
              <a:spcAft>
                <a:spcPct val="0"/>
              </a:spcAft>
              <a:defRPr sz="2400" b="1" i="1">
                <a:solidFill>
                  <a:schemeClr val="bg1"/>
                </a:solidFill>
                <a:latin typeface="Arial" panose="020B0604020202020204" pitchFamily="34" charset="0"/>
              </a:defRPr>
            </a:lvl6pPr>
            <a:lvl7pPr marL="2971800" indent="-228600" eaLnBrk="0" fontAlgn="base" hangingPunct="0">
              <a:spcBef>
                <a:spcPct val="0"/>
              </a:spcBef>
              <a:spcAft>
                <a:spcPct val="0"/>
              </a:spcAft>
              <a:defRPr sz="2400" b="1" i="1">
                <a:solidFill>
                  <a:schemeClr val="bg1"/>
                </a:solidFill>
                <a:latin typeface="Arial" panose="020B0604020202020204" pitchFamily="34" charset="0"/>
              </a:defRPr>
            </a:lvl7pPr>
            <a:lvl8pPr marL="3429000" indent="-228600" eaLnBrk="0" fontAlgn="base" hangingPunct="0">
              <a:spcBef>
                <a:spcPct val="0"/>
              </a:spcBef>
              <a:spcAft>
                <a:spcPct val="0"/>
              </a:spcAft>
              <a:defRPr sz="2400" b="1" i="1">
                <a:solidFill>
                  <a:schemeClr val="bg1"/>
                </a:solidFill>
                <a:latin typeface="Arial" panose="020B0604020202020204" pitchFamily="34" charset="0"/>
              </a:defRPr>
            </a:lvl8pPr>
            <a:lvl9pPr marL="3886200" indent="-228600" eaLnBrk="0" fontAlgn="base" hangingPunct="0">
              <a:spcBef>
                <a:spcPct val="0"/>
              </a:spcBef>
              <a:spcAft>
                <a:spcPct val="0"/>
              </a:spcAft>
              <a:defRPr sz="2400" b="1" i="1">
                <a:solidFill>
                  <a:schemeClr val="bg1"/>
                </a:solidFill>
                <a:latin typeface="Arial" panose="020B0604020202020204" pitchFamily="34" charset="0"/>
              </a:defRPr>
            </a:lvl9pPr>
          </a:lstStyle>
          <a:p>
            <a:pPr>
              <a:lnSpc>
                <a:spcPts val="900"/>
              </a:lnSpc>
              <a:defRPr/>
            </a:pPr>
            <a:r>
              <a:rPr lang="en-GB" altLang="it-IT" sz="750">
                <a:solidFill>
                  <a:srgbClr val="A3AFC2"/>
                </a:solidFill>
                <a:latin typeface="Source Sans Pro" panose="020B0503030403020204" pitchFamily="34" charset="0"/>
                <a:ea typeface="Source Sans Pro" panose="020B0503030403020204" pitchFamily="34" charset="0"/>
                <a:cs typeface="Source Sans Pro" panose="020B0503030403020204" pitchFamily="34" charset="0"/>
              </a:rPr>
              <a:t>AQEH Conference 2025</a:t>
            </a:r>
            <a:endParaRPr lang="LID4096" altLang="it-IT" sz="750">
              <a:solidFill>
                <a:srgbClr val="A3AFC2"/>
              </a:solidFill>
              <a:latin typeface="Source Sans Pro" panose="020B0503030403020204" pitchFamily="34" charset="0"/>
              <a:ea typeface="Source Sans Pro" panose="020B0503030403020204" pitchFamily="34" charset="0"/>
              <a:cs typeface="Source Sans Pro" panose="020B0503030403020204" pitchFamily="34" charset="0"/>
            </a:endParaRPr>
          </a:p>
        </p:txBody>
      </p:sp>
      <p:sp>
        <p:nvSpPr>
          <p:cNvPr id="5" name="TextBox 16">
            <a:extLst>
              <a:ext uri="{FF2B5EF4-FFF2-40B4-BE49-F238E27FC236}">
                <a16:creationId xmlns:a16="http://schemas.microsoft.com/office/drawing/2014/main" id="{A7C483C7-9B76-426C-8995-A23353956165}"/>
              </a:ext>
            </a:extLst>
          </p:cNvPr>
          <p:cNvSpPr txBox="1">
            <a:spLocks noChangeArrowheads="1"/>
          </p:cNvSpPr>
          <p:nvPr userDrawn="1"/>
        </p:nvSpPr>
        <p:spPr bwMode="auto">
          <a:xfrm>
            <a:off x="8027194" y="6302375"/>
            <a:ext cx="607219" cy="115416"/>
          </a:xfrm>
          <a:prstGeom prst="rect">
            <a:avLst/>
          </a:prstGeom>
          <a:noFill/>
          <a:ln>
            <a:noFill/>
          </a:ln>
        </p:spPr>
        <p:txBody>
          <a:bodyPr lIns="0" tIns="0" rIns="0" bIns="0">
            <a:spAutoFit/>
          </a:bodyPr>
          <a:lstStyle>
            <a:lvl1pPr>
              <a:defRPr sz="2400" b="1" i="1">
                <a:solidFill>
                  <a:schemeClr val="bg1"/>
                </a:solidFill>
                <a:latin typeface="Arial" panose="020B0604020202020204" pitchFamily="34" charset="0"/>
              </a:defRPr>
            </a:lvl1pPr>
            <a:lvl2pPr marL="742950" indent="-285750">
              <a:defRPr sz="2400" b="1" i="1">
                <a:solidFill>
                  <a:schemeClr val="bg1"/>
                </a:solidFill>
                <a:latin typeface="Arial" panose="020B0604020202020204" pitchFamily="34" charset="0"/>
              </a:defRPr>
            </a:lvl2pPr>
            <a:lvl3pPr marL="1143000" indent="-228600">
              <a:defRPr sz="2400" b="1" i="1">
                <a:solidFill>
                  <a:schemeClr val="bg1"/>
                </a:solidFill>
                <a:latin typeface="Arial" panose="020B0604020202020204" pitchFamily="34" charset="0"/>
              </a:defRPr>
            </a:lvl3pPr>
            <a:lvl4pPr marL="1600200" indent="-228600">
              <a:defRPr sz="2400" b="1" i="1">
                <a:solidFill>
                  <a:schemeClr val="bg1"/>
                </a:solidFill>
                <a:latin typeface="Arial" panose="020B0604020202020204" pitchFamily="34" charset="0"/>
              </a:defRPr>
            </a:lvl4pPr>
            <a:lvl5pPr marL="2057400" indent="-228600">
              <a:defRPr sz="2400" b="1" i="1">
                <a:solidFill>
                  <a:schemeClr val="bg1"/>
                </a:solidFill>
                <a:latin typeface="Arial" panose="020B0604020202020204" pitchFamily="34" charset="0"/>
              </a:defRPr>
            </a:lvl5pPr>
            <a:lvl6pPr marL="2514600" indent="-228600" eaLnBrk="0" fontAlgn="base" hangingPunct="0">
              <a:spcBef>
                <a:spcPct val="0"/>
              </a:spcBef>
              <a:spcAft>
                <a:spcPct val="0"/>
              </a:spcAft>
              <a:defRPr sz="2400" b="1" i="1">
                <a:solidFill>
                  <a:schemeClr val="bg1"/>
                </a:solidFill>
                <a:latin typeface="Arial" panose="020B0604020202020204" pitchFamily="34" charset="0"/>
              </a:defRPr>
            </a:lvl6pPr>
            <a:lvl7pPr marL="2971800" indent="-228600" eaLnBrk="0" fontAlgn="base" hangingPunct="0">
              <a:spcBef>
                <a:spcPct val="0"/>
              </a:spcBef>
              <a:spcAft>
                <a:spcPct val="0"/>
              </a:spcAft>
              <a:defRPr sz="2400" b="1" i="1">
                <a:solidFill>
                  <a:schemeClr val="bg1"/>
                </a:solidFill>
                <a:latin typeface="Arial" panose="020B0604020202020204" pitchFamily="34" charset="0"/>
              </a:defRPr>
            </a:lvl7pPr>
            <a:lvl8pPr marL="3429000" indent="-228600" eaLnBrk="0" fontAlgn="base" hangingPunct="0">
              <a:spcBef>
                <a:spcPct val="0"/>
              </a:spcBef>
              <a:spcAft>
                <a:spcPct val="0"/>
              </a:spcAft>
              <a:defRPr sz="2400" b="1" i="1">
                <a:solidFill>
                  <a:schemeClr val="bg1"/>
                </a:solidFill>
                <a:latin typeface="Arial" panose="020B0604020202020204" pitchFamily="34" charset="0"/>
              </a:defRPr>
            </a:lvl8pPr>
            <a:lvl9pPr marL="3886200" indent="-228600" eaLnBrk="0" fontAlgn="base" hangingPunct="0">
              <a:spcBef>
                <a:spcPct val="0"/>
              </a:spcBef>
              <a:spcAft>
                <a:spcPct val="0"/>
              </a:spcAft>
              <a:defRPr sz="2400" b="1" i="1">
                <a:solidFill>
                  <a:schemeClr val="bg1"/>
                </a:solidFill>
                <a:latin typeface="Arial" panose="020B0604020202020204" pitchFamily="34" charset="0"/>
              </a:defRPr>
            </a:lvl9pPr>
          </a:lstStyle>
          <a:p>
            <a:pPr algn="r">
              <a:lnSpc>
                <a:spcPts val="900"/>
              </a:lnSpc>
              <a:defRPr/>
            </a:pPr>
            <a:fld id="{F7A86E3F-5094-416B-AE9F-E8CC02F5C2A8}" type="slidenum">
              <a:rPr lang="en-GB" altLang="it-IT" sz="750" smtClean="0">
                <a:solidFill>
                  <a:srgbClr val="A3AFC2"/>
                </a:solidFill>
                <a:latin typeface="Source Sans Pro" panose="020B0503030403020204" pitchFamily="34" charset="0"/>
                <a:ea typeface="Source Sans Pro" panose="020B0503030403020204" pitchFamily="34" charset="0"/>
                <a:cs typeface="Source Sans Pro" panose="020B0503030403020204" pitchFamily="34" charset="0"/>
              </a:rPr>
              <a:pPr algn="r">
                <a:lnSpc>
                  <a:spcPts val="900"/>
                </a:lnSpc>
                <a:defRPr/>
              </a:pPr>
              <a:t>‹N°›</a:t>
            </a:fld>
            <a:endParaRPr lang="LID4096" altLang="it-IT" sz="750">
              <a:solidFill>
                <a:srgbClr val="A3AFC2"/>
              </a:solidFill>
              <a:latin typeface="Source Sans Pro" panose="020B0503030403020204" pitchFamily="34" charset="0"/>
              <a:ea typeface="Source Sans Pro" panose="020B0503030403020204" pitchFamily="34" charset="0"/>
              <a:cs typeface="Source Sans Pro" panose="020B0503030403020204" pitchFamily="34" charset="0"/>
            </a:endParaRPr>
          </a:p>
        </p:txBody>
      </p:sp>
      <p:sp>
        <p:nvSpPr>
          <p:cNvPr id="6" name="Rectangle 17">
            <a:extLst>
              <a:ext uri="{FF2B5EF4-FFF2-40B4-BE49-F238E27FC236}">
                <a16:creationId xmlns:a16="http://schemas.microsoft.com/office/drawing/2014/main" id="{89E05DDA-37BE-4DC0-8A21-12A573B538C9}"/>
              </a:ext>
            </a:extLst>
          </p:cNvPr>
          <p:cNvSpPr/>
          <p:nvPr userDrawn="1"/>
        </p:nvSpPr>
        <p:spPr>
          <a:xfrm>
            <a:off x="0" y="0"/>
            <a:ext cx="320992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RO" sz="1350"/>
          </a:p>
        </p:txBody>
      </p:sp>
    </p:spTree>
    <p:extLst>
      <p:ext uri="{BB962C8B-B14F-4D97-AF65-F5344CB8AC3E}">
        <p14:creationId xmlns:p14="http://schemas.microsoft.com/office/powerpoint/2010/main" val="346810243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ody E">
    <p:bg>
      <p:bgPr>
        <a:solidFill>
          <a:srgbClr val="021B4F"/>
        </a:solidFill>
        <a:effectLst/>
      </p:bgPr>
    </p:bg>
    <p:spTree>
      <p:nvGrpSpPr>
        <p:cNvPr id="1" name=""/>
        <p:cNvGrpSpPr/>
        <p:nvPr/>
      </p:nvGrpSpPr>
      <p:grpSpPr>
        <a:xfrm>
          <a:off x="0" y="0"/>
          <a:ext cx="0" cy="0"/>
          <a:chOff x="0" y="0"/>
          <a:chExt cx="0" cy="0"/>
        </a:xfrm>
      </p:grpSpPr>
      <p:sp>
        <p:nvSpPr>
          <p:cNvPr id="2" name="Graphic 4">
            <a:extLst>
              <a:ext uri="{FF2B5EF4-FFF2-40B4-BE49-F238E27FC236}">
                <a16:creationId xmlns:a16="http://schemas.microsoft.com/office/drawing/2014/main" id="{E19051DB-AD73-44D1-8EEC-5A9C453C96AA}"/>
              </a:ext>
            </a:extLst>
          </p:cNvPr>
          <p:cNvSpPr>
            <a:spLocks/>
          </p:cNvSpPr>
          <p:nvPr userDrawn="1"/>
        </p:nvSpPr>
        <p:spPr bwMode="auto">
          <a:xfrm>
            <a:off x="0" y="4338638"/>
            <a:ext cx="9144000" cy="2519362"/>
          </a:xfrm>
          <a:custGeom>
            <a:avLst/>
            <a:gdLst>
              <a:gd name="T0" fmla="*/ 0 w 12169211"/>
              <a:gd name="T1" fmla="*/ 139332 h 2514600"/>
              <a:gd name="T2" fmla="*/ 2329624 w 12169211"/>
              <a:gd name="T3" fmla="*/ 835995 h 2514600"/>
              <a:gd name="T4" fmla="*/ 5340714 w 12169211"/>
              <a:gd name="T5" fmla="*/ 139332 h 2514600"/>
              <a:gd name="T6" fmla="*/ 9562333 w 12169211"/>
              <a:gd name="T7" fmla="*/ 1128197 h 2514600"/>
              <a:gd name="T8" fmla="*/ 12283584 w 12169211"/>
              <a:gd name="T9" fmla="*/ 0 h 2514600"/>
              <a:gd name="T10" fmla="*/ 12283584 w 12169211"/>
              <a:gd name="T11" fmla="*/ 2538447 h 2514600"/>
              <a:gd name="T12" fmla="*/ 0 w 12169211"/>
              <a:gd name="T13" fmla="*/ 2538447 h 25146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169211" h="2514600">
                <a:moveTo>
                  <a:pt x="0" y="138024"/>
                </a:moveTo>
                <a:cubicBezTo>
                  <a:pt x="0" y="138024"/>
                  <a:pt x="1091583" y="828142"/>
                  <a:pt x="2307934" y="828142"/>
                </a:cubicBezTo>
                <a:cubicBezTo>
                  <a:pt x="3461047" y="828142"/>
                  <a:pt x="4064380" y="138024"/>
                  <a:pt x="5290987" y="138024"/>
                </a:cubicBezTo>
                <a:cubicBezTo>
                  <a:pt x="6711867" y="138024"/>
                  <a:pt x="8018804" y="1117600"/>
                  <a:pt x="9473298" y="1117600"/>
                </a:cubicBezTo>
                <a:cubicBezTo>
                  <a:pt x="10739784" y="1117600"/>
                  <a:pt x="12169212" y="0"/>
                  <a:pt x="12169212" y="0"/>
                </a:cubicBezTo>
                <a:lnTo>
                  <a:pt x="12169212" y="2514600"/>
                </a:lnTo>
                <a:lnTo>
                  <a:pt x="0" y="2514600"/>
                </a:lnTo>
                <a:lnTo>
                  <a:pt x="0" y="138024"/>
                </a:lnTo>
                <a:close/>
              </a:path>
            </a:pathLst>
          </a:custGeom>
          <a:solidFill>
            <a:srgbClr val="153169"/>
          </a:solidFill>
          <a:ln>
            <a:noFill/>
          </a:ln>
          <a:extLst>
            <a:ext uri="{91240B29-F687-4F45-9708-019B960494DF}">
              <a14:hiddenLine xmlns:a14="http://schemas.microsoft.com/office/drawing/2010/main" w="56972" cap="flat">
                <a:solidFill>
                  <a:srgbClr val="000000"/>
                </a:solidFill>
                <a:prstDash val="solid"/>
                <a:miter lim="800000"/>
                <a:headEnd/>
                <a:tailEnd/>
              </a14:hiddenLine>
            </a:ext>
          </a:extLst>
        </p:spPr>
        <p:txBody>
          <a:bodyPr anchor="ctr"/>
          <a:lstStyle/>
          <a:p>
            <a:endParaRPr lang="fr-FR" sz="1350"/>
          </a:p>
        </p:txBody>
      </p:sp>
      <p:cxnSp>
        <p:nvCxnSpPr>
          <p:cNvPr id="3" name="Straight Connector 11">
            <a:extLst>
              <a:ext uri="{FF2B5EF4-FFF2-40B4-BE49-F238E27FC236}">
                <a16:creationId xmlns:a16="http://schemas.microsoft.com/office/drawing/2014/main" id="{E6FCDCEC-CF75-4F29-9B70-FD469CE6362F}"/>
              </a:ext>
            </a:extLst>
          </p:cNvPr>
          <p:cNvCxnSpPr>
            <a:cxnSpLocks/>
          </p:cNvCxnSpPr>
          <p:nvPr userDrawn="1"/>
        </p:nvCxnSpPr>
        <p:spPr>
          <a:xfrm>
            <a:off x="502444" y="6249988"/>
            <a:ext cx="4710113" cy="0"/>
          </a:xfrm>
          <a:prstGeom prst="line">
            <a:avLst/>
          </a:prstGeom>
          <a:ln w="6350">
            <a:solidFill>
              <a:srgbClr val="A3AFC2"/>
            </a:solidFill>
          </a:ln>
        </p:spPr>
        <p:style>
          <a:lnRef idx="1">
            <a:schemeClr val="accent1"/>
          </a:lnRef>
          <a:fillRef idx="0">
            <a:schemeClr val="accent1"/>
          </a:fillRef>
          <a:effectRef idx="0">
            <a:schemeClr val="accent1"/>
          </a:effectRef>
          <a:fontRef idx="minor">
            <a:schemeClr val="tx1"/>
          </a:fontRef>
        </p:style>
      </p:cxnSp>
      <p:sp>
        <p:nvSpPr>
          <p:cNvPr id="4" name="TextBox 12">
            <a:extLst>
              <a:ext uri="{FF2B5EF4-FFF2-40B4-BE49-F238E27FC236}">
                <a16:creationId xmlns:a16="http://schemas.microsoft.com/office/drawing/2014/main" id="{D790EFAE-AC63-4061-B1B1-75B79DF08280}"/>
              </a:ext>
            </a:extLst>
          </p:cNvPr>
          <p:cNvSpPr txBox="1">
            <a:spLocks noChangeArrowheads="1"/>
          </p:cNvSpPr>
          <p:nvPr userDrawn="1"/>
        </p:nvSpPr>
        <p:spPr bwMode="auto">
          <a:xfrm>
            <a:off x="502444" y="6302375"/>
            <a:ext cx="3345656" cy="115416"/>
          </a:xfrm>
          <a:prstGeom prst="rect">
            <a:avLst/>
          </a:prstGeom>
          <a:noFill/>
          <a:ln>
            <a:noFill/>
          </a:ln>
        </p:spPr>
        <p:txBody>
          <a:bodyPr lIns="0" tIns="0" rIns="0" bIns="0">
            <a:spAutoFit/>
          </a:bodyPr>
          <a:lstStyle>
            <a:lvl1pPr>
              <a:defRPr sz="2400" b="1" i="1">
                <a:solidFill>
                  <a:schemeClr val="bg1"/>
                </a:solidFill>
                <a:latin typeface="Arial" panose="020B0604020202020204" pitchFamily="34" charset="0"/>
              </a:defRPr>
            </a:lvl1pPr>
            <a:lvl2pPr marL="742950" indent="-285750">
              <a:defRPr sz="2400" b="1" i="1">
                <a:solidFill>
                  <a:schemeClr val="bg1"/>
                </a:solidFill>
                <a:latin typeface="Arial" panose="020B0604020202020204" pitchFamily="34" charset="0"/>
              </a:defRPr>
            </a:lvl2pPr>
            <a:lvl3pPr marL="1143000" indent="-228600">
              <a:defRPr sz="2400" b="1" i="1">
                <a:solidFill>
                  <a:schemeClr val="bg1"/>
                </a:solidFill>
                <a:latin typeface="Arial" panose="020B0604020202020204" pitchFamily="34" charset="0"/>
              </a:defRPr>
            </a:lvl3pPr>
            <a:lvl4pPr marL="1600200" indent="-228600">
              <a:defRPr sz="2400" b="1" i="1">
                <a:solidFill>
                  <a:schemeClr val="bg1"/>
                </a:solidFill>
                <a:latin typeface="Arial" panose="020B0604020202020204" pitchFamily="34" charset="0"/>
              </a:defRPr>
            </a:lvl4pPr>
            <a:lvl5pPr marL="2057400" indent="-228600">
              <a:defRPr sz="2400" b="1" i="1">
                <a:solidFill>
                  <a:schemeClr val="bg1"/>
                </a:solidFill>
                <a:latin typeface="Arial" panose="020B0604020202020204" pitchFamily="34" charset="0"/>
              </a:defRPr>
            </a:lvl5pPr>
            <a:lvl6pPr marL="2514600" indent="-228600" eaLnBrk="0" fontAlgn="base" hangingPunct="0">
              <a:spcBef>
                <a:spcPct val="0"/>
              </a:spcBef>
              <a:spcAft>
                <a:spcPct val="0"/>
              </a:spcAft>
              <a:defRPr sz="2400" b="1" i="1">
                <a:solidFill>
                  <a:schemeClr val="bg1"/>
                </a:solidFill>
                <a:latin typeface="Arial" panose="020B0604020202020204" pitchFamily="34" charset="0"/>
              </a:defRPr>
            </a:lvl6pPr>
            <a:lvl7pPr marL="2971800" indent="-228600" eaLnBrk="0" fontAlgn="base" hangingPunct="0">
              <a:spcBef>
                <a:spcPct val="0"/>
              </a:spcBef>
              <a:spcAft>
                <a:spcPct val="0"/>
              </a:spcAft>
              <a:defRPr sz="2400" b="1" i="1">
                <a:solidFill>
                  <a:schemeClr val="bg1"/>
                </a:solidFill>
                <a:latin typeface="Arial" panose="020B0604020202020204" pitchFamily="34" charset="0"/>
              </a:defRPr>
            </a:lvl7pPr>
            <a:lvl8pPr marL="3429000" indent="-228600" eaLnBrk="0" fontAlgn="base" hangingPunct="0">
              <a:spcBef>
                <a:spcPct val="0"/>
              </a:spcBef>
              <a:spcAft>
                <a:spcPct val="0"/>
              </a:spcAft>
              <a:defRPr sz="2400" b="1" i="1">
                <a:solidFill>
                  <a:schemeClr val="bg1"/>
                </a:solidFill>
                <a:latin typeface="Arial" panose="020B0604020202020204" pitchFamily="34" charset="0"/>
              </a:defRPr>
            </a:lvl8pPr>
            <a:lvl9pPr marL="3886200" indent="-228600" eaLnBrk="0" fontAlgn="base" hangingPunct="0">
              <a:spcBef>
                <a:spcPct val="0"/>
              </a:spcBef>
              <a:spcAft>
                <a:spcPct val="0"/>
              </a:spcAft>
              <a:defRPr sz="2400" b="1" i="1">
                <a:solidFill>
                  <a:schemeClr val="bg1"/>
                </a:solidFill>
                <a:latin typeface="Arial" panose="020B0604020202020204" pitchFamily="34" charset="0"/>
              </a:defRPr>
            </a:lvl9pPr>
          </a:lstStyle>
          <a:p>
            <a:pPr>
              <a:lnSpc>
                <a:spcPts val="900"/>
              </a:lnSpc>
              <a:defRPr/>
            </a:pPr>
            <a:r>
              <a:rPr lang="en-GB" altLang="it-IT" sz="750">
                <a:solidFill>
                  <a:srgbClr val="A3AFC2"/>
                </a:solidFill>
                <a:latin typeface="Source Sans Pro" panose="020B0503030403020204" pitchFamily="34" charset="0"/>
                <a:ea typeface="Source Sans Pro" panose="020B0503030403020204" pitchFamily="34" charset="0"/>
                <a:cs typeface="Source Sans Pro" panose="020B0503030403020204" pitchFamily="34" charset="0"/>
              </a:rPr>
              <a:t>AQEH Conference 2025</a:t>
            </a:r>
            <a:endParaRPr lang="LID4096" altLang="it-IT" sz="750">
              <a:solidFill>
                <a:srgbClr val="A3AFC2"/>
              </a:solidFill>
              <a:latin typeface="Source Sans Pro" panose="020B0503030403020204" pitchFamily="34" charset="0"/>
              <a:ea typeface="Source Sans Pro" panose="020B0503030403020204" pitchFamily="34" charset="0"/>
              <a:cs typeface="Source Sans Pro" panose="020B0503030403020204" pitchFamily="34" charset="0"/>
            </a:endParaRPr>
          </a:p>
        </p:txBody>
      </p:sp>
      <p:sp>
        <p:nvSpPr>
          <p:cNvPr id="5" name="TextBox 13">
            <a:extLst>
              <a:ext uri="{FF2B5EF4-FFF2-40B4-BE49-F238E27FC236}">
                <a16:creationId xmlns:a16="http://schemas.microsoft.com/office/drawing/2014/main" id="{C3228BFB-7C15-49F6-A73D-A55D61D146FF}"/>
              </a:ext>
            </a:extLst>
          </p:cNvPr>
          <p:cNvSpPr txBox="1">
            <a:spLocks noChangeArrowheads="1"/>
          </p:cNvSpPr>
          <p:nvPr userDrawn="1"/>
        </p:nvSpPr>
        <p:spPr bwMode="auto">
          <a:xfrm>
            <a:off x="4605338" y="6302375"/>
            <a:ext cx="607219" cy="115416"/>
          </a:xfrm>
          <a:prstGeom prst="rect">
            <a:avLst/>
          </a:prstGeom>
          <a:noFill/>
          <a:ln>
            <a:noFill/>
          </a:ln>
        </p:spPr>
        <p:txBody>
          <a:bodyPr lIns="0" tIns="0" rIns="0" bIns="0">
            <a:spAutoFit/>
          </a:bodyPr>
          <a:lstStyle>
            <a:lvl1pPr>
              <a:defRPr sz="2400" b="1" i="1">
                <a:solidFill>
                  <a:schemeClr val="bg1"/>
                </a:solidFill>
                <a:latin typeface="Arial" panose="020B0604020202020204" pitchFamily="34" charset="0"/>
              </a:defRPr>
            </a:lvl1pPr>
            <a:lvl2pPr marL="742950" indent="-285750">
              <a:defRPr sz="2400" b="1" i="1">
                <a:solidFill>
                  <a:schemeClr val="bg1"/>
                </a:solidFill>
                <a:latin typeface="Arial" panose="020B0604020202020204" pitchFamily="34" charset="0"/>
              </a:defRPr>
            </a:lvl2pPr>
            <a:lvl3pPr marL="1143000" indent="-228600">
              <a:defRPr sz="2400" b="1" i="1">
                <a:solidFill>
                  <a:schemeClr val="bg1"/>
                </a:solidFill>
                <a:latin typeface="Arial" panose="020B0604020202020204" pitchFamily="34" charset="0"/>
              </a:defRPr>
            </a:lvl3pPr>
            <a:lvl4pPr marL="1600200" indent="-228600">
              <a:defRPr sz="2400" b="1" i="1">
                <a:solidFill>
                  <a:schemeClr val="bg1"/>
                </a:solidFill>
                <a:latin typeface="Arial" panose="020B0604020202020204" pitchFamily="34" charset="0"/>
              </a:defRPr>
            </a:lvl4pPr>
            <a:lvl5pPr marL="2057400" indent="-228600">
              <a:defRPr sz="2400" b="1" i="1">
                <a:solidFill>
                  <a:schemeClr val="bg1"/>
                </a:solidFill>
                <a:latin typeface="Arial" panose="020B0604020202020204" pitchFamily="34" charset="0"/>
              </a:defRPr>
            </a:lvl5pPr>
            <a:lvl6pPr marL="2514600" indent="-228600" eaLnBrk="0" fontAlgn="base" hangingPunct="0">
              <a:spcBef>
                <a:spcPct val="0"/>
              </a:spcBef>
              <a:spcAft>
                <a:spcPct val="0"/>
              </a:spcAft>
              <a:defRPr sz="2400" b="1" i="1">
                <a:solidFill>
                  <a:schemeClr val="bg1"/>
                </a:solidFill>
                <a:latin typeface="Arial" panose="020B0604020202020204" pitchFamily="34" charset="0"/>
              </a:defRPr>
            </a:lvl6pPr>
            <a:lvl7pPr marL="2971800" indent="-228600" eaLnBrk="0" fontAlgn="base" hangingPunct="0">
              <a:spcBef>
                <a:spcPct val="0"/>
              </a:spcBef>
              <a:spcAft>
                <a:spcPct val="0"/>
              </a:spcAft>
              <a:defRPr sz="2400" b="1" i="1">
                <a:solidFill>
                  <a:schemeClr val="bg1"/>
                </a:solidFill>
                <a:latin typeface="Arial" panose="020B0604020202020204" pitchFamily="34" charset="0"/>
              </a:defRPr>
            </a:lvl7pPr>
            <a:lvl8pPr marL="3429000" indent="-228600" eaLnBrk="0" fontAlgn="base" hangingPunct="0">
              <a:spcBef>
                <a:spcPct val="0"/>
              </a:spcBef>
              <a:spcAft>
                <a:spcPct val="0"/>
              </a:spcAft>
              <a:defRPr sz="2400" b="1" i="1">
                <a:solidFill>
                  <a:schemeClr val="bg1"/>
                </a:solidFill>
                <a:latin typeface="Arial" panose="020B0604020202020204" pitchFamily="34" charset="0"/>
              </a:defRPr>
            </a:lvl8pPr>
            <a:lvl9pPr marL="3886200" indent="-228600" eaLnBrk="0" fontAlgn="base" hangingPunct="0">
              <a:spcBef>
                <a:spcPct val="0"/>
              </a:spcBef>
              <a:spcAft>
                <a:spcPct val="0"/>
              </a:spcAft>
              <a:defRPr sz="2400" b="1" i="1">
                <a:solidFill>
                  <a:schemeClr val="bg1"/>
                </a:solidFill>
                <a:latin typeface="Arial" panose="020B0604020202020204" pitchFamily="34" charset="0"/>
              </a:defRPr>
            </a:lvl9pPr>
          </a:lstStyle>
          <a:p>
            <a:pPr algn="r">
              <a:lnSpc>
                <a:spcPts val="900"/>
              </a:lnSpc>
              <a:defRPr/>
            </a:pPr>
            <a:fld id="{85A3EF1B-6D27-40D8-A183-DC880345CFC8}" type="slidenum">
              <a:rPr lang="en-GB" altLang="it-IT" sz="750" smtClean="0">
                <a:solidFill>
                  <a:srgbClr val="A3AFC2"/>
                </a:solidFill>
                <a:latin typeface="Source Sans Pro" panose="020B0503030403020204" pitchFamily="34" charset="0"/>
                <a:ea typeface="Source Sans Pro" panose="020B0503030403020204" pitchFamily="34" charset="0"/>
                <a:cs typeface="Source Sans Pro" panose="020B0503030403020204" pitchFamily="34" charset="0"/>
              </a:rPr>
              <a:pPr algn="r">
                <a:lnSpc>
                  <a:spcPts val="900"/>
                </a:lnSpc>
                <a:defRPr/>
              </a:pPr>
              <a:t>‹N°›</a:t>
            </a:fld>
            <a:endParaRPr lang="LID4096" altLang="it-IT" sz="750">
              <a:solidFill>
                <a:srgbClr val="A3AFC2"/>
              </a:solidFill>
              <a:latin typeface="Source Sans Pro" panose="020B0503030403020204" pitchFamily="34" charset="0"/>
              <a:ea typeface="Source Sans Pro" panose="020B0503030403020204" pitchFamily="34" charset="0"/>
              <a:cs typeface="Source Sans Pro" panose="020B0503030403020204" pitchFamily="34" charset="0"/>
            </a:endParaRPr>
          </a:p>
        </p:txBody>
      </p:sp>
      <p:sp>
        <p:nvSpPr>
          <p:cNvPr id="6" name="Rectangle 14">
            <a:extLst>
              <a:ext uri="{FF2B5EF4-FFF2-40B4-BE49-F238E27FC236}">
                <a16:creationId xmlns:a16="http://schemas.microsoft.com/office/drawing/2014/main" id="{3AB34295-270D-4609-8754-DC7018C34B30}"/>
              </a:ext>
            </a:extLst>
          </p:cNvPr>
          <p:cNvSpPr/>
          <p:nvPr userDrawn="1"/>
        </p:nvSpPr>
        <p:spPr>
          <a:xfrm>
            <a:off x="5934075" y="0"/>
            <a:ext cx="320992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RO" sz="1350"/>
          </a:p>
        </p:txBody>
      </p:sp>
    </p:spTree>
    <p:extLst>
      <p:ext uri="{BB962C8B-B14F-4D97-AF65-F5344CB8AC3E}">
        <p14:creationId xmlns:p14="http://schemas.microsoft.com/office/powerpoint/2010/main" val="249069683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ody F">
    <p:bg>
      <p:bgPr>
        <a:solidFill>
          <a:srgbClr val="021B4F"/>
        </a:solidFill>
        <a:effectLst/>
      </p:bgPr>
    </p:bg>
    <p:spTree>
      <p:nvGrpSpPr>
        <p:cNvPr id="1" name=""/>
        <p:cNvGrpSpPr/>
        <p:nvPr/>
      </p:nvGrpSpPr>
      <p:grpSpPr>
        <a:xfrm>
          <a:off x="0" y="0"/>
          <a:ext cx="0" cy="0"/>
          <a:chOff x="0" y="0"/>
          <a:chExt cx="0" cy="0"/>
        </a:xfrm>
      </p:grpSpPr>
      <p:sp>
        <p:nvSpPr>
          <p:cNvPr id="2" name="Graphic 4">
            <a:extLst>
              <a:ext uri="{FF2B5EF4-FFF2-40B4-BE49-F238E27FC236}">
                <a16:creationId xmlns:a16="http://schemas.microsoft.com/office/drawing/2014/main" id="{7DA8C9E9-1D81-432E-9BD7-EAC2F25C3A21}"/>
              </a:ext>
            </a:extLst>
          </p:cNvPr>
          <p:cNvSpPr>
            <a:spLocks/>
          </p:cNvSpPr>
          <p:nvPr userDrawn="1"/>
        </p:nvSpPr>
        <p:spPr bwMode="auto">
          <a:xfrm>
            <a:off x="0" y="4338638"/>
            <a:ext cx="9144000" cy="2519362"/>
          </a:xfrm>
          <a:custGeom>
            <a:avLst/>
            <a:gdLst>
              <a:gd name="T0" fmla="*/ 0 w 12169211"/>
              <a:gd name="T1" fmla="*/ 139332 h 2514600"/>
              <a:gd name="T2" fmla="*/ 2329624 w 12169211"/>
              <a:gd name="T3" fmla="*/ 835995 h 2514600"/>
              <a:gd name="T4" fmla="*/ 5340714 w 12169211"/>
              <a:gd name="T5" fmla="*/ 139332 h 2514600"/>
              <a:gd name="T6" fmla="*/ 9562333 w 12169211"/>
              <a:gd name="T7" fmla="*/ 1128197 h 2514600"/>
              <a:gd name="T8" fmla="*/ 12283584 w 12169211"/>
              <a:gd name="T9" fmla="*/ 0 h 2514600"/>
              <a:gd name="T10" fmla="*/ 12283584 w 12169211"/>
              <a:gd name="T11" fmla="*/ 2538447 h 2514600"/>
              <a:gd name="T12" fmla="*/ 0 w 12169211"/>
              <a:gd name="T13" fmla="*/ 2538447 h 25146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169211" h="2514600">
                <a:moveTo>
                  <a:pt x="0" y="138024"/>
                </a:moveTo>
                <a:cubicBezTo>
                  <a:pt x="0" y="138024"/>
                  <a:pt x="1091583" y="828142"/>
                  <a:pt x="2307934" y="828142"/>
                </a:cubicBezTo>
                <a:cubicBezTo>
                  <a:pt x="3461047" y="828142"/>
                  <a:pt x="4064380" y="138024"/>
                  <a:pt x="5290987" y="138024"/>
                </a:cubicBezTo>
                <a:cubicBezTo>
                  <a:pt x="6711867" y="138024"/>
                  <a:pt x="8018804" y="1117600"/>
                  <a:pt x="9473298" y="1117600"/>
                </a:cubicBezTo>
                <a:cubicBezTo>
                  <a:pt x="10739784" y="1117600"/>
                  <a:pt x="12169212" y="0"/>
                  <a:pt x="12169212" y="0"/>
                </a:cubicBezTo>
                <a:lnTo>
                  <a:pt x="12169212" y="2514600"/>
                </a:lnTo>
                <a:lnTo>
                  <a:pt x="0" y="2514600"/>
                </a:lnTo>
                <a:lnTo>
                  <a:pt x="0" y="138024"/>
                </a:lnTo>
                <a:close/>
              </a:path>
            </a:pathLst>
          </a:custGeom>
          <a:solidFill>
            <a:srgbClr val="153169"/>
          </a:solidFill>
          <a:ln>
            <a:noFill/>
          </a:ln>
          <a:extLst>
            <a:ext uri="{91240B29-F687-4F45-9708-019B960494DF}">
              <a14:hiddenLine xmlns:a14="http://schemas.microsoft.com/office/drawing/2010/main" w="56972" cap="flat">
                <a:solidFill>
                  <a:srgbClr val="000000"/>
                </a:solidFill>
                <a:prstDash val="solid"/>
                <a:miter lim="800000"/>
                <a:headEnd/>
                <a:tailEnd/>
              </a14:hiddenLine>
            </a:ext>
          </a:extLst>
        </p:spPr>
        <p:txBody>
          <a:bodyPr anchor="ctr"/>
          <a:lstStyle/>
          <a:p>
            <a:endParaRPr lang="fr-FR" sz="1350"/>
          </a:p>
        </p:txBody>
      </p:sp>
      <p:cxnSp>
        <p:nvCxnSpPr>
          <p:cNvPr id="3" name="Straight Connector 11">
            <a:extLst>
              <a:ext uri="{FF2B5EF4-FFF2-40B4-BE49-F238E27FC236}">
                <a16:creationId xmlns:a16="http://schemas.microsoft.com/office/drawing/2014/main" id="{6B0CE705-73BE-46FB-B73D-874E5E74A2EA}"/>
              </a:ext>
            </a:extLst>
          </p:cNvPr>
          <p:cNvCxnSpPr>
            <a:cxnSpLocks/>
          </p:cNvCxnSpPr>
          <p:nvPr userDrawn="1"/>
        </p:nvCxnSpPr>
        <p:spPr>
          <a:xfrm>
            <a:off x="502444" y="6249988"/>
            <a:ext cx="4710113" cy="0"/>
          </a:xfrm>
          <a:prstGeom prst="line">
            <a:avLst/>
          </a:prstGeom>
          <a:ln w="6350">
            <a:solidFill>
              <a:srgbClr val="A3AFC2"/>
            </a:solidFill>
          </a:ln>
        </p:spPr>
        <p:style>
          <a:lnRef idx="1">
            <a:schemeClr val="accent1"/>
          </a:lnRef>
          <a:fillRef idx="0">
            <a:schemeClr val="accent1"/>
          </a:fillRef>
          <a:effectRef idx="0">
            <a:schemeClr val="accent1"/>
          </a:effectRef>
          <a:fontRef idx="minor">
            <a:schemeClr val="tx1"/>
          </a:fontRef>
        </p:style>
      </p:cxnSp>
      <p:sp>
        <p:nvSpPr>
          <p:cNvPr id="4" name="TextBox 12">
            <a:extLst>
              <a:ext uri="{FF2B5EF4-FFF2-40B4-BE49-F238E27FC236}">
                <a16:creationId xmlns:a16="http://schemas.microsoft.com/office/drawing/2014/main" id="{8DBBC0B7-C0B3-41C7-93F5-99511D25E4D3}"/>
              </a:ext>
            </a:extLst>
          </p:cNvPr>
          <p:cNvSpPr txBox="1">
            <a:spLocks noChangeArrowheads="1"/>
          </p:cNvSpPr>
          <p:nvPr userDrawn="1"/>
        </p:nvSpPr>
        <p:spPr bwMode="auto">
          <a:xfrm>
            <a:off x="502444" y="6302375"/>
            <a:ext cx="3345656" cy="115416"/>
          </a:xfrm>
          <a:prstGeom prst="rect">
            <a:avLst/>
          </a:prstGeom>
          <a:noFill/>
          <a:ln>
            <a:noFill/>
          </a:ln>
        </p:spPr>
        <p:txBody>
          <a:bodyPr lIns="0" tIns="0" rIns="0" bIns="0">
            <a:spAutoFit/>
          </a:bodyPr>
          <a:lstStyle>
            <a:lvl1pPr>
              <a:defRPr sz="2400" b="1" i="1">
                <a:solidFill>
                  <a:schemeClr val="bg1"/>
                </a:solidFill>
                <a:latin typeface="Arial" panose="020B0604020202020204" pitchFamily="34" charset="0"/>
              </a:defRPr>
            </a:lvl1pPr>
            <a:lvl2pPr marL="742950" indent="-285750">
              <a:defRPr sz="2400" b="1" i="1">
                <a:solidFill>
                  <a:schemeClr val="bg1"/>
                </a:solidFill>
                <a:latin typeface="Arial" panose="020B0604020202020204" pitchFamily="34" charset="0"/>
              </a:defRPr>
            </a:lvl2pPr>
            <a:lvl3pPr marL="1143000" indent="-228600">
              <a:defRPr sz="2400" b="1" i="1">
                <a:solidFill>
                  <a:schemeClr val="bg1"/>
                </a:solidFill>
                <a:latin typeface="Arial" panose="020B0604020202020204" pitchFamily="34" charset="0"/>
              </a:defRPr>
            </a:lvl3pPr>
            <a:lvl4pPr marL="1600200" indent="-228600">
              <a:defRPr sz="2400" b="1" i="1">
                <a:solidFill>
                  <a:schemeClr val="bg1"/>
                </a:solidFill>
                <a:latin typeface="Arial" panose="020B0604020202020204" pitchFamily="34" charset="0"/>
              </a:defRPr>
            </a:lvl4pPr>
            <a:lvl5pPr marL="2057400" indent="-228600">
              <a:defRPr sz="2400" b="1" i="1">
                <a:solidFill>
                  <a:schemeClr val="bg1"/>
                </a:solidFill>
                <a:latin typeface="Arial" panose="020B0604020202020204" pitchFamily="34" charset="0"/>
              </a:defRPr>
            </a:lvl5pPr>
            <a:lvl6pPr marL="2514600" indent="-228600" eaLnBrk="0" fontAlgn="base" hangingPunct="0">
              <a:spcBef>
                <a:spcPct val="0"/>
              </a:spcBef>
              <a:spcAft>
                <a:spcPct val="0"/>
              </a:spcAft>
              <a:defRPr sz="2400" b="1" i="1">
                <a:solidFill>
                  <a:schemeClr val="bg1"/>
                </a:solidFill>
                <a:latin typeface="Arial" panose="020B0604020202020204" pitchFamily="34" charset="0"/>
              </a:defRPr>
            </a:lvl6pPr>
            <a:lvl7pPr marL="2971800" indent="-228600" eaLnBrk="0" fontAlgn="base" hangingPunct="0">
              <a:spcBef>
                <a:spcPct val="0"/>
              </a:spcBef>
              <a:spcAft>
                <a:spcPct val="0"/>
              </a:spcAft>
              <a:defRPr sz="2400" b="1" i="1">
                <a:solidFill>
                  <a:schemeClr val="bg1"/>
                </a:solidFill>
                <a:latin typeface="Arial" panose="020B0604020202020204" pitchFamily="34" charset="0"/>
              </a:defRPr>
            </a:lvl7pPr>
            <a:lvl8pPr marL="3429000" indent="-228600" eaLnBrk="0" fontAlgn="base" hangingPunct="0">
              <a:spcBef>
                <a:spcPct val="0"/>
              </a:spcBef>
              <a:spcAft>
                <a:spcPct val="0"/>
              </a:spcAft>
              <a:defRPr sz="2400" b="1" i="1">
                <a:solidFill>
                  <a:schemeClr val="bg1"/>
                </a:solidFill>
                <a:latin typeface="Arial" panose="020B0604020202020204" pitchFamily="34" charset="0"/>
              </a:defRPr>
            </a:lvl8pPr>
            <a:lvl9pPr marL="3886200" indent="-228600" eaLnBrk="0" fontAlgn="base" hangingPunct="0">
              <a:spcBef>
                <a:spcPct val="0"/>
              </a:spcBef>
              <a:spcAft>
                <a:spcPct val="0"/>
              </a:spcAft>
              <a:defRPr sz="2400" b="1" i="1">
                <a:solidFill>
                  <a:schemeClr val="bg1"/>
                </a:solidFill>
                <a:latin typeface="Arial" panose="020B0604020202020204" pitchFamily="34" charset="0"/>
              </a:defRPr>
            </a:lvl9pPr>
          </a:lstStyle>
          <a:p>
            <a:pPr>
              <a:lnSpc>
                <a:spcPts val="900"/>
              </a:lnSpc>
              <a:defRPr/>
            </a:pPr>
            <a:r>
              <a:rPr lang="en-GB" altLang="it-IT" sz="750">
                <a:solidFill>
                  <a:srgbClr val="A3AFC2"/>
                </a:solidFill>
                <a:latin typeface="Source Sans Pro" panose="020B0503030403020204" pitchFamily="34" charset="0"/>
                <a:ea typeface="Source Sans Pro" panose="020B0503030403020204" pitchFamily="34" charset="0"/>
                <a:cs typeface="Source Sans Pro" panose="020B0503030403020204" pitchFamily="34" charset="0"/>
              </a:rPr>
              <a:t>AQEH Conference 2025</a:t>
            </a:r>
            <a:endParaRPr lang="LID4096" altLang="it-IT" sz="750">
              <a:solidFill>
                <a:srgbClr val="A3AFC2"/>
              </a:solidFill>
              <a:latin typeface="Source Sans Pro" panose="020B0503030403020204" pitchFamily="34" charset="0"/>
              <a:ea typeface="Source Sans Pro" panose="020B0503030403020204" pitchFamily="34" charset="0"/>
              <a:cs typeface="Source Sans Pro" panose="020B0503030403020204" pitchFamily="34" charset="0"/>
            </a:endParaRPr>
          </a:p>
        </p:txBody>
      </p:sp>
      <p:sp>
        <p:nvSpPr>
          <p:cNvPr id="5" name="TextBox 13">
            <a:extLst>
              <a:ext uri="{FF2B5EF4-FFF2-40B4-BE49-F238E27FC236}">
                <a16:creationId xmlns:a16="http://schemas.microsoft.com/office/drawing/2014/main" id="{D6781869-5ACD-4064-B303-9AE9D60EE5C8}"/>
              </a:ext>
            </a:extLst>
          </p:cNvPr>
          <p:cNvSpPr txBox="1">
            <a:spLocks noChangeArrowheads="1"/>
          </p:cNvSpPr>
          <p:nvPr userDrawn="1"/>
        </p:nvSpPr>
        <p:spPr bwMode="auto">
          <a:xfrm>
            <a:off x="4605338" y="6302375"/>
            <a:ext cx="607219" cy="115416"/>
          </a:xfrm>
          <a:prstGeom prst="rect">
            <a:avLst/>
          </a:prstGeom>
          <a:noFill/>
          <a:ln>
            <a:noFill/>
          </a:ln>
        </p:spPr>
        <p:txBody>
          <a:bodyPr lIns="0" tIns="0" rIns="0" bIns="0">
            <a:spAutoFit/>
          </a:bodyPr>
          <a:lstStyle>
            <a:lvl1pPr>
              <a:defRPr sz="2400" b="1" i="1">
                <a:solidFill>
                  <a:schemeClr val="bg1"/>
                </a:solidFill>
                <a:latin typeface="Arial" panose="020B0604020202020204" pitchFamily="34" charset="0"/>
              </a:defRPr>
            </a:lvl1pPr>
            <a:lvl2pPr marL="742950" indent="-285750">
              <a:defRPr sz="2400" b="1" i="1">
                <a:solidFill>
                  <a:schemeClr val="bg1"/>
                </a:solidFill>
                <a:latin typeface="Arial" panose="020B0604020202020204" pitchFamily="34" charset="0"/>
              </a:defRPr>
            </a:lvl2pPr>
            <a:lvl3pPr marL="1143000" indent="-228600">
              <a:defRPr sz="2400" b="1" i="1">
                <a:solidFill>
                  <a:schemeClr val="bg1"/>
                </a:solidFill>
                <a:latin typeface="Arial" panose="020B0604020202020204" pitchFamily="34" charset="0"/>
              </a:defRPr>
            </a:lvl3pPr>
            <a:lvl4pPr marL="1600200" indent="-228600">
              <a:defRPr sz="2400" b="1" i="1">
                <a:solidFill>
                  <a:schemeClr val="bg1"/>
                </a:solidFill>
                <a:latin typeface="Arial" panose="020B0604020202020204" pitchFamily="34" charset="0"/>
              </a:defRPr>
            </a:lvl4pPr>
            <a:lvl5pPr marL="2057400" indent="-228600">
              <a:defRPr sz="2400" b="1" i="1">
                <a:solidFill>
                  <a:schemeClr val="bg1"/>
                </a:solidFill>
                <a:latin typeface="Arial" panose="020B0604020202020204" pitchFamily="34" charset="0"/>
              </a:defRPr>
            </a:lvl5pPr>
            <a:lvl6pPr marL="2514600" indent="-228600" eaLnBrk="0" fontAlgn="base" hangingPunct="0">
              <a:spcBef>
                <a:spcPct val="0"/>
              </a:spcBef>
              <a:spcAft>
                <a:spcPct val="0"/>
              </a:spcAft>
              <a:defRPr sz="2400" b="1" i="1">
                <a:solidFill>
                  <a:schemeClr val="bg1"/>
                </a:solidFill>
                <a:latin typeface="Arial" panose="020B0604020202020204" pitchFamily="34" charset="0"/>
              </a:defRPr>
            </a:lvl6pPr>
            <a:lvl7pPr marL="2971800" indent="-228600" eaLnBrk="0" fontAlgn="base" hangingPunct="0">
              <a:spcBef>
                <a:spcPct val="0"/>
              </a:spcBef>
              <a:spcAft>
                <a:spcPct val="0"/>
              </a:spcAft>
              <a:defRPr sz="2400" b="1" i="1">
                <a:solidFill>
                  <a:schemeClr val="bg1"/>
                </a:solidFill>
                <a:latin typeface="Arial" panose="020B0604020202020204" pitchFamily="34" charset="0"/>
              </a:defRPr>
            </a:lvl7pPr>
            <a:lvl8pPr marL="3429000" indent="-228600" eaLnBrk="0" fontAlgn="base" hangingPunct="0">
              <a:spcBef>
                <a:spcPct val="0"/>
              </a:spcBef>
              <a:spcAft>
                <a:spcPct val="0"/>
              </a:spcAft>
              <a:defRPr sz="2400" b="1" i="1">
                <a:solidFill>
                  <a:schemeClr val="bg1"/>
                </a:solidFill>
                <a:latin typeface="Arial" panose="020B0604020202020204" pitchFamily="34" charset="0"/>
              </a:defRPr>
            </a:lvl8pPr>
            <a:lvl9pPr marL="3886200" indent="-228600" eaLnBrk="0" fontAlgn="base" hangingPunct="0">
              <a:spcBef>
                <a:spcPct val="0"/>
              </a:spcBef>
              <a:spcAft>
                <a:spcPct val="0"/>
              </a:spcAft>
              <a:defRPr sz="2400" b="1" i="1">
                <a:solidFill>
                  <a:schemeClr val="bg1"/>
                </a:solidFill>
                <a:latin typeface="Arial" panose="020B0604020202020204" pitchFamily="34" charset="0"/>
              </a:defRPr>
            </a:lvl9pPr>
          </a:lstStyle>
          <a:p>
            <a:pPr algn="r">
              <a:lnSpc>
                <a:spcPts val="900"/>
              </a:lnSpc>
              <a:defRPr/>
            </a:pPr>
            <a:fld id="{AC568B2F-C7C4-4E74-BB37-D3467EAF24C9}" type="slidenum">
              <a:rPr lang="en-GB" altLang="it-IT" sz="750" smtClean="0">
                <a:solidFill>
                  <a:srgbClr val="A3AFC2"/>
                </a:solidFill>
                <a:latin typeface="Source Sans Pro" panose="020B0503030403020204" pitchFamily="34" charset="0"/>
                <a:ea typeface="Source Sans Pro" panose="020B0503030403020204" pitchFamily="34" charset="0"/>
                <a:cs typeface="Source Sans Pro" panose="020B0503030403020204" pitchFamily="34" charset="0"/>
              </a:rPr>
              <a:pPr algn="r">
                <a:lnSpc>
                  <a:spcPts val="900"/>
                </a:lnSpc>
                <a:defRPr/>
              </a:pPr>
              <a:t>‹N°›</a:t>
            </a:fld>
            <a:endParaRPr lang="LID4096" altLang="it-IT" sz="750">
              <a:solidFill>
                <a:srgbClr val="A3AFC2"/>
              </a:solidFill>
              <a:latin typeface="Source Sans Pro" panose="020B0503030403020204" pitchFamily="34" charset="0"/>
              <a:ea typeface="Source Sans Pro" panose="020B0503030403020204" pitchFamily="34" charset="0"/>
              <a:cs typeface="Source Sans Pro" panose="020B0503030403020204" pitchFamily="34" charset="0"/>
            </a:endParaRPr>
          </a:p>
        </p:txBody>
      </p:sp>
      <p:sp>
        <p:nvSpPr>
          <p:cNvPr id="6" name="Rectangle 14">
            <a:extLst>
              <a:ext uri="{FF2B5EF4-FFF2-40B4-BE49-F238E27FC236}">
                <a16:creationId xmlns:a16="http://schemas.microsoft.com/office/drawing/2014/main" id="{24030808-FE39-40B5-B367-0E885A1E4E3F}"/>
              </a:ext>
            </a:extLst>
          </p:cNvPr>
          <p:cNvSpPr/>
          <p:nvPr userDrawn="1"/>
        </p:nvSpPr>
        <p:spPr>
          <a:xfrm>
            <a:off x="5934075" y="0"/>
            <a:ext cx="3209925" cy="6858000"/>
          </a:xfrm>
          <a:prstGeom prst="rect">
            <a:avLst/>
          </a:prstGeom>
          <a:solidFill>
            <a:srgbClr val="F2672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RO" sz="1350"/>
          </a:p>
        </p:txBody>
      </p:sp>
      <p:pic>
        <p:nvPicPr>
          <p:cNvPr id="7" name="Picture 16">
            <a:extLst>
              <a:ext uri="{FF2B5EF4-FFF2-40B4-BE49-F238E27FC236}">
                <a16:creationId xmlns:a16="http://schemas.microsoft.com/office/drawing/2014/main" id="{251BEDC2-7631-4CBC-8F72-62850CF3FD9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210425" y="0"/>
            <a:ext cx="1933575"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286269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ody G">
    <p:spTree>
      <p:nvGrpSpPr>
        <p:cNvPr id="1" name=""/>
        <p:cNvGrpSpPr/>
        <p:nvPr/>
      </p:nvGrpSpPr>
      <p:grpSpPr>
        <a:xfrm>
          <a:off x="0" y="0"/>
          <a:ext cx="0" cy="0"/>
          <a:chOff x="0" y="0"/>
          <a:chExt cx="0" cy="0"/>
        </a:xfrm>
      </p:grpSpPr>
      <p:sp>
        <p:nvSpPr>
          <p:cNvPr id="2" name="Rectangle 17">
            <a:extLst>
              <a:ext uri="{FF2B5EF4-FFF2-40B4-BE49-F238E27FC236}">
                <a16:creationId xmlns:a16="http://schemas.microsoft.com/office/drawing/2014/main" id="{49B2F71D-EBF5-44C1-899C-1E1C120A5739}"/>
              </a:ext>
            </a:extLst>
          </p:cNvPr>
          <p:cNvSpPr/>
          <p:nvPr userDrawn="1"/>
        </p:nvSpPr>
        <p:spPr>
          <a:xfrm>
            <a:off x="0" y="0"/>
            <a:ext cx="3209925" cy="6858000"/>
          </a:xfrm>
          <a:prstGeom prst="rect">
            <a:avLst/>
          </a:prstGeom>
          <a:solidFill>
            <a:srgbClr val="021B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RO" sz="1350"/>
          </a:p>
        </p:txBody>
      </p:sp>
      <p:pic>
        <p:nvPicPr>
          <p:cNvPr id="3" name="Picture 6">
            <a:extLst>
              <a:ext uri="{FF2B5EF4-FFF2-40B4-BE49-F238E27FC236}">
                <a16:creationId xmlns:a16="http://schemas.microsoft.com/office/drawing/2014/main" id="{DBFF4C0E-41A8-4BC3-B259-4D0F3C82ADD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1933575" cy="183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868045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ody H">
    <p:spTree>
      <p:nvGrpSpPr>
        <p:cNvPr id="1" name=""/>
        <p:cNvGrpSpPr/>
        <p:nvPr/>
      </p:nvGrpSpPr>
      <p:grpSpPr>
        <a:xfrm>
          <a:off x="0" y="0"/>
          <a:ext cx="0" cy="0"/>
          <a:chOff x="0" y="0"/>
          <a:chExt cx="0" cy="0"/>
        </a:xfrm>
      </p:grpSpPr>
      <p:sp>
        <p:nvSpPr>
          <p:cNvPr id="2" name="Rectangle 17">
            <a:extLst>
              <a:ext uri="{FF2B5EF4-FFF2-40B4-BE49-F238E27FC236}">
                <a16:creationId xmlns:a16="http://schemas.microsoft.com/office/drawing/2014/main" id="{F6CB62C3-F36C-47CC-A4BB-B9696E1D7C80}"/>
              </a:ext>
            </a:extLst>
          </p:cNvPr>
          <p:cNvSpPr/>
          <p:nvPr userDrawn="1"/>
        </p:nvSpPr>
        <p:spPr>
          <a:xfrm>
            <a:off x="0" y="0"/>
            <a:ext cx="3209925" cy="6858000"/>
          </a:xfrm>
          <a:prstGeom prst="rect">
            <a:avLst/>
          </a:prstGeom>
          <a:solidFill>
            <a:srgbClr val="021B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RO" sz="1350"/>
          </a:p>
        </p:txBody>
      </p:sp>
      <p:pic>
        <p:nvPicPr>
          <p:cNvPr id="3" name="Picture 8">
            <a:extLst>
              <a:ext uri="{FF2B5EF4-FFF2-40B4-BE49-F238E27FC236}">
                <a16:creationId xmlns:a16="http://schemas.microsoft.com/office/drawing/2014/main" id="{F9649D6C-21F7-4EE9-B41D-B9BE55B28DE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666875" cy="222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383058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143170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BE9F1EB4-5B43-406B-8AF3-C324FFBF75E0}"/>
              </a:ext>
            </a:extLst>
          </p:cNvPr>
          <p:cNvSpPr>
            <a:spLocks noGrp="1"/>
          </p:cNvSpPr>
          <p:nvPr>
            <p:ph type="dt" sz="half" idx="10"/>
          </p:nvPr>
        </p:nvSpPr>
        <p:spPr>
          <a:xfrm>
            <a:off x="0" y="0"/>
            <a:ext cx="0" cy="0"/>
          </a:xfrm>
        </p:spPr>
        <p:txBody>
          <a:bodyPr/>
          <a:lstStyle>
            <a:lvl1pPr>
              <a:defRPr/>
            </a:lvl1pPr>
          </a:lstStyle>
          <a:p>
            <a:pPr>
              <a:defRPr/>
            </a:pPr>
            <a:fld id="{3463D5C6-A953-44CF-9967-246C97F56993}" type="datetime1">
              <a:rPr lang="fr-FR" smtClean="0"/>
              <a:t>20/09/2025</a:t>
            </a:fld>
            <a:endParaRPr lang="en-US"/>
          </a:p>
        </p:txBody>
      </p:sp>
      <p:sp>
        <p:nvSpPr>
          <p:cNvPr id="5" name="Footer Placeholder 4">
            <a:extLst>
              <a:ext uri="{FF2B5EF4-FFF2-40B4-BE49-F238E27FC236}">
                <a16:creationId xmlns:a16="http://schemas.microsoft.com/office/drawing/2014/main" id="{C0FD8668-3EC9-4F84-A10F-4F8F086360C4}"/>
              </a:ext>
            </a:extLst>
          </p:cNvPr>
          <p:cNvSpPr>
            <a:spLocks noGrp="1"/>
          </p:cNvSpPr>
          <p:nvPr>
            <p:ph type="ftr" sz="quarter" idx="11"/>
          </p:nvPr>
        </p:nvSpPr>
        <p:spPr>
          <a:xfrm>
            <a:off x="0" y="0"/>
            <a:ext cx="0" cy="0"/>
          </a:xfrm>
        </p:spPr>
        <p:txBody>
          <a:bodyPr/>
          <a:lstStyle>
            <a:lvl1pPr>
              <a:defRPr/>
            </a:lvl1pPr>
          </a:lstStyle>
          <a:p>
            <a:pPr>
              <a:defRPr/>
            </a:pPr>
            <a:r>
              <a:rPr lang="en-US"/>
              <a:t>GREE 2025</a:t>
            </a:r>
          </a:p>
        </p:txBody>
      </p:sp>
      <p:sp>
        <p:nvSpPr>
          <p:cNvPr id="6" name="Slide Number Placeholder 5">
            <a:extLst>
              <a:ext uri="{FF2B5EF4-FFF2-40B4-BE49-F238E27FC236}">
                <a16:creationId xmlns:a16="http://schemas.microsoft.com/office/drawing/2014/main" id="{E6250301-465F-4FD0-B70C-BE15CCA9BEAD}"/>
              </a:ext>
            </a:extLst>
          </p:cNvPr>
          <p:cNvSpPr>
            <a:spLocks noGrp="1"/>
          </p:cNvSpPr>
          <p:nvPr>
            <p:ph type="sldNum" sz="quarter" idx="12"/>
          </p:nvPr>
        </p:nvSpPr>
        <p:spPr>
          <a:xfrm>
            <a:off x="0" y="0"/>
            <a:ext cx="0" cy="0"/>
          </a:xfrm>
        </p:spPr>
        <p:txBody>
          <a:bodyPr/>
          <a:lstStyle>
            <a:lvl1pPr>
              <a:defRPr/>
            </a:lvl1pPr>
          </a:lstStyle>
          <a:p>
            <a:pPr>
              <a:defRPr/>
            </a:pPr>
            <a:fld id="{E76583EA-6B47-4BB7-B558-0A97B0DC4C08}" type="slidenum">
              <a:rPr lang="en-US"/>
              <a:pPr>
                <a:defRPr/>
              </a:pPr>
              <a:t>‹N°›</a:t>
            </a:fld>
            <a:endParaRPr lang="en-US"/>
          </a:p>
        </p:txBody>
      </p:sp>
    </p:spTree>
    <p:extLst>
      <p:ext uri="{BB962C8B-B14F-4D97-AF65-F5344CB8AC3E}">
        <p14:creationId xmlns:p14="http://schemas.microsoft.com/office/powerpoint/2010/main" val="14792896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9EF67E5-1BC5-4CA4-ABD3-BD44EB061627}"/>
              </a:ext>
            </a:extLst>
          </p:cNvPr>
          <p:cNvSpPr>
            <a:spLocks noGrp="1"/>
          </p:cNvSpPr>
          <p:nvPr>
            <p:ph type="title"/>
          </p:nvPr>
        </p:nvSpPr>
        <p:spPr>
          <a:xfrm>
            <a:off x="629841" y="457200"/>
            <a:ext cx="2949178" cy="1600200"/>
          </a:xfrm>
          <a:prstGeom prst="rect">
            <a:avLst/>
          </a:prstGeom>
        </p:spPr>
        <p:txBody>
          <a:bodyPr anchor="b"/>
          <a:lstStyle>
            <a:lvl1pPr>
              <a:defRPr sz="2400"/>
            </a:lvl1pPr>
          </a:lstStyle>
          <a:p>
            <a:r>
              <a:rPr lang="fr-FR"/>
              <a:t>Modifiez le style du titre</a:t>
            </a:r>
          </a:p>
        </p:txBody>
      </p:sp>
      <p:sp>
        <p:nvSpPr>
          <p:cNvPr id="3" name="Espace réservé du contenu 2">
            <a:extLst>
              <a:ext uri="{FF2B5EF4-FFF2-40B4-BE49-F238E27FC236}">
                <a16:creationId xmlns:a16="http://schemas.microsoft.com/office/drawing/2014/main" id="{3B59F93D-FEDE-4373-8780-DB6F3E4B13A3}"/>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083C8289-D24E-4CFC-8746-DC6F067EB77B}"/>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E4AB87C1-86D9-4DB6-9668-BA2602CD5BBF}"/>
              </a:ext>
            </a:extLst>
          </p:cNvPr>
          <p:cNvSpPr>
            <a:spLocks noGrp="1"/>
          </p:cNvSpPr>
          <p:nvPr>
            <p:ph type="dt" sz="half" idx="10"/>
          </p:nvPr>
        </p:nvSpPr>
        <p:spPr/>
        <p:txBody>
          <a:bodyPr/>
          <a:lstStyle/>
          <a:p>
            <a:fld id="{A7DDE55B-2B99-4F01-A1BC-D955A93F2AA8}" type="datetime1">
              <a:rPr lang="fr-FR" smtClean="0"/>
              <a:t>20/09/2025</a:t>
            </a:fld>
            <a:endParaRPr lang="fr-FR"/>
          </a:p>
        </p:txBody>
      </p:sp>
      <p:sp>
        <p:nvSpPr>
          <p:cNvPr id="6" name="Espace réservé du pied de page 5">
            <a:extLst>
              <a:ext uri="{FF2B5EF4-FFF2-40B4-BE49-F238E27FC236}">
                <a16:creationId xmlns:a16="http://schemas.microsoft.com/office/drawing/2014/main" id="{BD5D0A5F-88D0-4F08-9E82-6088570F4B7A}"/>
              </a:ext>
            </a:extLst>
          </p:cNvPr>
          <p:cNvSpPr>
            <a:spLocks noGrp="1"/>
          </p:cNvSpPr>
          <p:nvPr>
            <p:ph type="ftr" sz="quarter" idx="11"/>
          </p:nvPr>
        </p:nvSpPr>
        <p:spPr/>
        <p:txBody>
          <a:bodyPr/>
          <a:lstStyle/>
          <a:p>
            <a:r>
              <a:rPr lang="fr-FR"/>
              <a:t>GREE 2025</a:t>
            </a:r>
          </a:p>
        </p:txBody>
      </p:sp>
      <p:sp>
        <p:nvSpPr>
          <p:cNvPr id="7" name="Espace réservé du numéro de diapositive 6">
            <a:extLst>
              <a:ext uri="{FF2B5EF4-FFF2-40B4-BE49-F238E27FC236}">
                <a16:creationId xmlns:a16="http://schemas.microsoft.com/office/drawing/2014/main" id="{A1065CB7-F74C-4B16-BCA6-92F9B7AE84B8}"/>
              </a:ext>
            </a:extLst>
          </p:cNvPr>
          <p:cNvSpPr>
            <a:spLocks noGrp="1"/>
          </p:cNvSpPr>
          <p:nvPr>
            <p:ph type="sldNum" sz="quarter" idx="12"/>
          </p:nvPr>
        </p:nvSpPr>
        <p:spPr/>
        <p:txBody>
          <a:bodyPr/>
          <a:lstStyle/>
          <a:p>
            <a:fld id="{FE46E5C7-13A7-424F-9A49-4D12D62DC9B9}" type="slidenum">
              <a:rPr lang="fr-FR" smtClean="0"/>
              <a:pPr/>
              <a:t>‹N°›</a:t>
            </a:fld>
            <a:endParaRPr lang="fr-FR"/>
          </a:p>
        </p:txBody>
      </p:sp>
    </p:spTree>
    <p:extLst>
      <p:ext uri="{BB962C8B-B14F-4D97-AF65-F5344CB8AC3E}">
        <p14:creationId xmlns:p14="http://schemas.microsoft.com/office/powerpoint/2010/main" val="291450948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cSld name="Titre de section">
    <p:spTree>
      <p:nvGrpSpPr>
        <p:cNvPr id="1" name=""/>
        <p:cNvGrpSpPr/>
        <p:nvPr/>
      </p:nvGrpSpPr>
      <p:grpSpPr>
        <a:xfrm>
          <a:off x="0" y="0"/>
          <a:ext cx="0" cy="0"/>
          <a:chOff x="0" y="0"/>
          <a:chExt cx="0" cy="0"/>
        </a:xfrm>
      </p:grpSpPr>
      <p:pic>
        <p:nvPicPr>
          <p:cNvPr id="4" name="Image 1">
            <a:extLst>
              <a:ext uri="{FF2B5EF4-FFF2-40B4-BE49-F238E27FC236}">
                <a16:creationId xmlns:a16="http://schemas.microsoft.com/office/drawing/2014/main" id="{1E737DDC-5474-49E2-9A0A-60812242CB20}"/>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510587" y="6069014"/>
            <a:ext cx="633413" cy="79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623888" y="1709739"/>
            <a:ext cx="7886700" cy="2852737"/>
          </a:xfrm>
        </p:spPr>
        <p:txBody>
          <a:bodyPr anchor="b"/>
          <a:lstStyle>
            <a:lvl1pPr>
              <a:defRPr sz="4500"/>
            </a:lvl1pPr>
          </a:lstStyle>
          <a:p>
            <a:r>
              <a:rPr lang="fr-FR"/>
              <a:t>Modifiez le style du titre</a:t>
            </a:r>
          </a:p>
        </p:txBody>
      </p:sp>
      <p:sp>
        <p:nvSpPr>
          <p:cNvPr id="3" name="Espace réservé du texte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Cliquez pour modifier les styles du texte du masque</a:t>
            </a:r>
          </a:p>
        </p:txBody>
      </p:sp>
      <p:sp>
        <p:nvSpPr>
          <p:cNvPr id="5" name="Espace réservé de la date 3">
            <a:extLst>
              <a:ext uri="{FF2B5EF4-FFF2-40B4-BE49-F238E27FC236}">
                <a16:creationId xmlns:a16="http://schemas.microsoft.com/office/drawing/2014/main" id="{AC20C65D-1858-469A-83FF-038AB6A61397}"/>
              </a:ext>
            </a:extLst>
          </p:cNvPr>
          <p:cNvSpPr>
            <a:spLocks noGrp="1"/>
          </p:cNvSpPr>
          <p:nvPr>
            <p:ph type="dt" sz="half" idx="10"/>
          </p:nvPr>
        </p:nvSpPr>
        <p:spPr>
          <a:xfrm>
            <a:off x="628650" y="6356351"/>
            <a:ext cx="2057400" cy="365125"/>
          </a:xfrm>
          <a:prstGeom prst="rect">
            <a:avLst/>
          </a:prstGeom>
        </p:spPr>
        <p:txBody>
          <a:bodyPr/>
          <a:lstStyle>
            <a:lvl1pPr algn="ctr">
              <a:defRPr/>
            </a:lvl1pPr>
          </a:lstStyle>
          <a:p>
            <a:pPr>
              <a:defRPr/>
            </a:pPr>
            <a:fld id="{A3795617-821F-4626-B75A-363F8D9D32A8}" type="datetime1">
              <a:rPr lang="fr-FR" smtClean="0"/>
              <a:t>20/09/2025</a:t>
            </a:fld>
            <a:endParaRPr lang="fr-FR"/>
          </a:p>
        </p:txBody>
      </p:sp>
      <p:sp>
        <p:nvSpPr>
          <p:cNvPr id="6" name="Espace réservé du pied de page 4">
            <a:extLst>
              <a:ext uri="{FF2B5EF4-FFF2-40B4-BE49-F238E27FC236}">
                <a16:creationId xmlns:a16="http://schemas.microsoft.com/office/drawing/2014/main" id="{49746BF8-1E7B-493F-8E40-1AD70BE7E1C0}"/>
              </a:ext>
            </a:extLst>
          </p:cNvPr>
          <p:cNvSpPr>
            <a:spLocks noGrp="1"/>
          </p:cNvSpPr>
          <p:nvPr>
            <p:ph type="ftr" sz="quarter" idx="11"/>
          </p:nvPr>
        </p:nvSpPr>
        <p:spPr>
          <a:xfrm>
            <a:off x="3028950" y="6356351"/>
            <a:ext cx="3086100" cy="365125"/>
          </a:xfrm>
          <a:prstGeom prst="rect">
            <a:avLst/>
          </a:prstGeom>
        </p:spPr>
        <p:txBody>
          <a:bodyPr/>
          <a:lstStyle>
            <a:lvl1pPr>
              <a:defRPr/>
            </a:lvl1pPr>
          </a:lstStyle>
          <a:p>
            <a:pPr>
              <a:defRPr/>
            </a:pPr>
            <a:r>
              <a:rPr lang="fr-FR"/>
              <a:t>GREE 2025</a:t>
            </a:r>
          </a:p>
        </p:txBody>
      </p:sp>
      <p:sp>
        <p:nvSpPr>
          <p:cNvPr id="7" name="Espace réservé du numéro de diapositive 5">
            <a:extLst>
              <a:ext uri="{FF2B5EF4-FFF2-40B4-BE49-F238E27FC236}">
                <a16:creationId xmlns:a16="http://schemas.microsoft.com/office/drawing/2014/main" id="{168E5AA5-DB69-4584-B4BE-6EDADBB16EAD}"/>
              </a:ext>
            </a:extLst>
          </p:cNvPr>
          <p:cNvSpPr>
            <a:spLocks noGrp="1"/>
          </p:cNvSpPr>
          <p:nvPr>
            <p:ph type="sldNum" sz="quarter" idx="12"/>
          </p:nvPr>
        </p:nvSpPr>
        <p:spPr>
          <a:xfrm>
            <a:off x="6457950" y="6356351"/>
            <a:ext cx="2057400" cy="365125"/>
          </a:xfrm>
          <a:prstGeom prst="rect">
            <a:avLst/>
          </a:prstGeom>
        </p:spPr>
        <p:txBody>
          <a:bodyPr/>
          <a:lstStyle>
            <a:lvl1pPr>
              <a:defRPr/>
            </a:lvl1pPr>
          </a:lstStyle>
          <a:p>
            <a:pPr>
              <a:defRPr/>
            </a:pPr>
            <a:fld id="{B279E109-4E9C-477A-B452-AD2F19FB8F4D}" type="slidenum">
              <a:rPr lang="fr-FR"/>
              <a:pPr>
                <a:defRPr/>
              </a:pPr>
              <a:t>‹N°›</a:t>
            </a:fld>
            <a:endParaRPr lang="fr-FR"/>
          </a:p>
        </p:txBody>
      </p:sp>
    </p:spTree>
    <p:extLst>
      <p:ext uri="{BB962C8B-B14F-4D97-AF65-F5344CB8AC3E}">
        <p14:creationId xmlns:p14="http://schemas.microsoft.com/office/powerpoint/2010/main" val="167158963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9603F3-9A09-4331-AFA9-C3EE1D6FCC03}"/>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58BF6EDC-51C8-4B86-AEA1-648CD7B39331}"/>
              </a:ext>
            </a:extLst>
          </p:cNvPr>
          <p:cNvSpPr>
            <a:spLocks noGrp="1"/>
          </p:cNvSpPr>
          <p:nvPr>
            <p:ph type="dt" sz="half" idx="10"/>
          </p:nvPr>
        </p:nvSpPr>
        <p:spPr>
          <a:xfrm>
            <a:off x="628650" y="6356351"/>
            <a:ext cx="2057400" cy="365125"/>
          </a:xfrm>
          <a:prstGeom prst="rect">
            <a:avLst/>
          </a:prstGeom>
        </p:spPr>
        <p:txBody>
          <a:bodyPr/>
          <a:lstStyle>
            <a:lvl1pPr algn="ctr">
              <a:defRPr/>
            </a:lvl1pPr>
          </a:lstStyle>
          <a:p>
            <a:fld id="{769CE7F4-64DC-4EA7-B4FA-F5907D725212}" type="datetime1">
              <a:rPr lang="fr-FR" smtClean="0"/>
              <a:t>20/09/2025</a:t>
            </a:fld>
            <a:endParaRPr lang="fr-FR"/>
          </a:p>
        </p:txBody>
      </p:sp>
      <p:sp>
        <p:nvSpPr>
          <p:cNvPr id="4" name="Espace réservé du pied de page 3">
            <a:extLst>
              <a:ext uri="{FF2B5EF4-FFF2-40B4-BE49-F238E27FC236}">
                <a16:creationId xmlns:a16="http://schemas.microsoft.com/office/drawing/2014/main" id="{AC6E99FD-3A4F-4360-89E3-4B773664CD33}"/>
              </a:ext>
            </a:extLst>
          </p:cNvPr>
          <p:cNvSpPr>
            <a:spLocks noGrp="1"/>
          </p:cNvSpPr>
          <p:nvPr>
            <p:ph type="ftr" sz="quarter" idx="11"/>
          </p:nvPr>
        </p:nvSpPr>
        <p:spPr>
          <a:xfrm>
            <a:off x="3028950" y="6356351"/>
            <a:ext cx="3086100" cy="276999"/>
          </a:xfrm>
          <a:prstGeom prst="rect">
            <a:avLst/>
          </a:prstGeom>
        </p:spPr>
        <p:txBody>
          <a:bodyPr/>
          <a:lstStyle/>
          <a:p>
            <a:r>
              <a:rPr lang="fr-FR"/>
              <a:t>GREE 2025</a:t>
            </a:r>
            <a:endParaRPr lang="fr-FR" dirty="0"/>
          </a:p>
        </p:txBody>
      </p:sp>
      <p:sp>
        <p:nvSpPr>
          <p:cNvPr id="5" name="Espace réservé du numéro de diapositive 4">
            <a:extLst>
              <a:ext uri="{FF2B5EF4-FFF2-40B4-BE49-F238E27FC236}">
                <a16:creationId xmlns:a16="http://schemas.microsoft.com/office/drawing/2014/main" id="{39691C41-384A-4EB9-8A42-CA9E316B7476}"/>
              </a:ext>
            </a:extLst>
          </p:cNvPr>
          <p:cNvSpPr>
            <a:spLocks noGrp="1"/>
          </p:cNvSpPr>
          <p:nvPr>
            <p:ph type="sldNum" sz="quarter" idx="12"/>
          </p:nvPr>
        </p:nvSpPr>
        <p:spPr>
          <a:xfrm>
            <a:off x="6457950" y="6356351"/>
            <a:ext cx="2057400" cy="365125"/>
          </a:xfrm>
          <a:prstGeom prst="rect">
            <a:avLst/>
          </a:prstGeom>
        </p:spPr>
        <p:txBody>
          <a:bodyPr/>
          <a:lstStyle/>
          <a:p>
            <a:fld id="{2CE46C3E-F8E2-4A7C-9F71-4A9AA0C25037}" type="slidenum">
              <a:rPr lang="fr-FR" smtClean="0"/>
              <a:t>‹N°›</a:t>
            </a:fld>
            <a:endParaRPr lang="fr-FR"/>
          </a:p>
        </p:txBody>
      </p:sp>
    </p:spTree>
    <p:extLst>
      <p:ext uri="{BB962C8B-B14F-4D97-AF65-F5344CB8AC3E}">
        <p14:creationId xmlns:p14="http://schemas.microsoft.com/office/powerpoint/2010/main" val="397481309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1"/>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A91DC70-F08D-4F8F-8D27-CD2038B44748}"/>
              </a:ext>
            </a:extLst>
          </p:cNvPr>
          <p:cNvSpPr>
            <a:spLocks noGrp="1"/>
          </p:cNvSpPr>
          <p:nvPr>
            <p:ph type="dt" sz="half" idx="10"/>
          </p:nvPr>
        </p:nvSpPr>
        <p:spPr/>
        <p:txBody>
          <a:bodyPr/>
          <a:lstStyle>
            <a:lvl1pPr>
              <a:defRPr i="1"/>
            </a:lvl1pPr>
          </a:lstStyle>
          <a:p>
            <a:pPr>
              <a:defRPr/>
            </a:pPr>
            <a:fld id="{8B6EB04F-140B-44ED-9B6D-481B0792CAEF}" type="datetime1">
              <a:rPr lang="fr-FR" smtClean="0"/>
              <a:t>20/09/2025</a:t>
            </a:fld>
            <a:endParaRPr lang="en-GB"/>
          </a:p>
        </p:txBody>
      </p:sp>
      <p:sp>
        <p:nvSpPr>
          <p:cNvPr id="5" name="Footer Placeholder 4">
            <a:extLst>
              <a:ext uri="{FF2B5EF4-FFF2-40B4-BE49-F238E27FC236}">
                <a16:creationId xmlns:a16="http://schemas.microsoft.com/office/drawing/2014/main" id="{92805C5E-5323-46B6-B59F-9A3F904FB7E4}"/>
              </a:ext>
            </a:extLst>
          </p:cNvPr>
          <p:cNvSpPr>
            <a:spLocks noGrp="1"/>
          </p:cNvSpPr>
          <p:nvPr>
            <p:ph type="ftr" sz="quarter" idx="11"/>
          </p:nvPr>
        </p:nvSpPr>
        <p:spPr/>
        <p:txBody>
          <a:bodyPr/>
          <a:lstStyle>
            <a:lvl1pPr>
              <a:defRPr i="1"/>
            </a:lvl1pPr>
          </a:lstStyle>
          <a:p>
            <a:pPr>
              <a:defRPr/>
            </a:pPr>
            <a:r>
              <a:rPr lang="en-GB"/>
              <a:t>GREE 2025</a:t>
            </a:r>
          </a:p>
        </p:txBody>
      </p:sp>
      <p:sp>
        <p:nvSpPr>
          <p:cNvPr id="6" name="Slide Number Placeholder 5">
            <a:extLst>
              <a:ext uri="{FF2B5EF4-FFF2-40B4-BE49-F238E27FC236}">
                <a16:creationId xmlns:a16="http://schemas.microsoft.com/office/drawing/2014/main" id="{FD1616FF-A995-4A9A-8972-64D989FD1394}"/>
              </a:ext>
            </a:extLst>
          </p:cNvPr>
          <p:cNvSpPr>
            <a:spLocks noGrp="1"/>
          </p:cNvSpPr>
          <p:nvPr>
            <p:ph type="sldNum" sz="quarter" idx="12"/>
          </p:nvPr>
        </p:nvSpPr>
        <p:spPr/>
        <p:txBody>
          <a:bodyPr/>
          <a:lstStyle>
            <a:lvl1pPr>
              <a:defRPr i="1"/>
            </a:lvl1pPr>
          </a:lstStyle>
          <a:p>
            <a:pPr>
              <a:defRPr/>
            </a:pPr>
            <a:fld id="{B7E4188A-CB6E-4870-B260-9658A95AED51}" type="slidenum">
              <a:rPr lang="en-GB" altLang="it-IT"/>
              <a:pPr>
                <a:defRPr/>
              </a:pPr>
              <a:t>‹N°›</a:t>
            </a:fld>
            <a:endParaRPr lang="en-GB" altLang="it-IT"/>
          </a:p>
        </p:txBody>
      </p:sp>
    </p:spTree>
    <p:extLst>
      <p:ext uri="{BB962C8B-B14F-4D97-AF65-F5344CB8AC3E}">
        <p14:creationId xmlns:p14="http://schemas.microsoft.com/office/powerpoint/2010/main" val="166256171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236B6A2-AC54-41F2-91E1-B78518A0E741}"/>
              </a:ext>
            </a:extLst>
          </p:cNvPr>
          <p:cNvSpPr>
            <a:spLocks noGrp="1"/>
          </p:cNvSpPr>
          <p:nvPr>
            <p:ph type="dt" sz="half" idx="10"/>
          </p:nvPr>
        </p:nvSpPr>
        <p:spPr/>
        <p:txBody>
          <a:bodyPr/>
          <a:lstStyle>
            <a:lvl1pPr>
              <a:defRPr i="1"/>
            </a:lvl1pPr>
          </a:lstStyle>
          <a:p>
            <a:pPr>
              <a:defRPr/>
            </a:pPr>
            <a:fld id="{9D25B926-01F6-40AA-8516-AB5009031D86}" type="datetime1">
              <a:rPr lang="fr-FR" smtClean="0"/>
              <a:t>20/09/2025</a:t>
            </a:fld>
            <a:endParaRPr lang="en-GB"/>
          </a:p>
        </p:txBody>
      </p:sp>
      <p:sp>
        <p:nvSpPr>
          <p:cNvPr id="5" name="Footer Placeholder 4">
            <a:extLst>
              <a:ext uri="{FF2B5EF4-FFF2-40B4-BE49-F238E27FC236}">
                <a16:creationId xmlns:a16="http://schemas.microsoft.com/office/drawing/2014/main" id="{B5CA0F17-5562-4C24-8015-30A96570CE65}"/>
              </a:ext>
            </a:extLst>
          </p:cNvPr>
          <p:cNvSpPr>
            <a:spLocks noGrp="1"/>
          </p:cNvSpPr>
          <p:nvPr>
            <p:ph type="ftr" sz="quarter" idx="11"/>
          </p:nvPr>
        </p:nvSpPr>
        <p:spPr/>
        <p:txBody>
          <a:bodyPr/>
          <a:lstStyle>
            <a:lvl1pPr>
              <a:defRPr i="1"/>
            </a:lvl1pPr>
          </a:lstStyle>
          <a:p>
            <a:pPr>
              <a:defRPr/>
            </a:pPr>
            <a:r>
              <a:rPr lang="en-GB"/>
              <a:t>GREE 2025</a:t>
            </a:r>
          </a:p>
        </p:txBody>
      </p:sp>
      <p:sp>
        <p:nvSpPr>
          <p:cNvPr id="6" name="Slide Number Placeholder 5">
            <a:extLst>
              <a:ext uri="{FF2B5EF4-FFF2-40B4-BE49-F238E27FC236}">
                <a16:creationId xmlns:a16="http://schemas.microsoft.com/office/drawing/2014/main" id="{7468E4EE-A135-4738-992E-1683C0753491}"/>
              </a:ext>
            </a:extLst>
          </p:cNvPr>
          <p:cNvSpPr>
            <a:spLocks noGrp="1"/>
          </p:cNvSpPr>
          <p:nvPr>
            <p:ph type="sldNum" sz="quarter" idx="12"/>
          </p:nvPr>
        </p:nvSpPr>
        <p:spPr/>
        <p:txBody>
          <a:bodyPr/>
          <a:lstStyle>
            <a:lvl1pPr>
              <a:defRPr i="1"/>
            </a:lvl1pPr>
          </a:lstStyle>
          <a:p>
            <a:pPr>
              <a:defRPr/>
            </a:pPr>
            <a:fld id="{2D98B7E4-2C28-4B43-8CDE-1354C35D915C}" type="slidenum">
              <a:rPr lang="en-GB" altLang="it-IT"/>
              <a:pPr>
                <a:defRPr/>
              </a:pPr>
              <a:t>‹N°›</a:t>
            </a:fld>
            <a:endParaRPr lang="en-GB" altLang="it-IT"/>
          </a:p>
        </p:txBody>
      </p:sp>
    </p:spTree>
    <p:extLst>
      <p:ext uri="{BB962C8B-B14F-4D97-AF65-F5344CB8AC3E}">
        <p14:creationId xmlns:p14="http://schemas.microsoft.com/office/powerpoint/2010/main" val="43331307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6"/>
            <a:ext cx="7772400" cy="1362075"/>
          </a:xfrm>
        </p:spPr>
        <p:txBody>
          <a:bodyPr anchor="t"/>
          <a:lstStyle>
            <a:lvl1pPr algn="l">
              <a:defRPr sz="3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4727E6-A6B4-4986-B937-93EF0B1F3C69}"/>
              </a:ext>
            </a:extLst>
          </p:cNvPr>
          <p:cNvSpPr>
            <a:spLocks noGrp="1"/>
          </p:cNvSpPr>
          <p:nvPr>
            <p:ph type="dt" sz="half" idx="10"/>
          </p:nvPr>
        </p:nvSpPr>
        <p:spPr/>
        <p:txBody>
          <a:bodyPr/>
          <a:lstStyle>
            <a:lvl1pPr>
              <a:defRPr i="1"/>
            </a:lvl1pPr>
          </a:lstStyle>
          <a:p>
            <a:pPr>
              <a:defRPr/>
            </a:pPr>
            <a:fld id="{DC31E139-9EC5-412C-81DB-EA4746E1AD16}" type="datetime1">
              <a:rPr lang="fr-FR" smtClean="0"/>
              <a:t>20/09/2025</a:t>
            </a:fld>
            <a:endParaRPr lang="en-GB"/>
          </a:p>
        </p:txBody>
      </p:sp>
      <p:sp>
        <p:nvSpPr>
          <p:cNvPr id="5" name="Footer Placeholder 4">
            <a:extLst>
              <a:ext uri="{FF2B5EF4-FFF2-40B4-BE49-F238E27FC236}">
                <a16:creationId xmlns:a16="http://schemas.microsoft.com/office/drawing/2014/main" id="{3FB68F17-D90D-448D-8BFB-A7100708F0FE}"/>
              </a:ext>
            </a:extLst>
          </p:cNvPr>
          <p:cNvSpPr>
            <a:spLocks noGrp="1"/>
          </p:cNvSpPr>
          <p:nvPr>
            <p:ph type="ftr" sz="quarter" idx="11"/>
          </p:nvPr>
        </p:nvSpPr>
        <p:spPr/>
        <p:txBody>
          <a:bodyPr/>
          <a:lstStyle>
            <a:lvl1pPr>
              <a:defRPr i="1"/>
            </a:lvl1pPr>
          </a:lstStyle>
          <a:p>
            <a:pPr>
              <a:defRPr/>
            </a:pPr>
            <a:r>
              <a:rPr lang="en-GB"/>
              <a:t>GREE 2025</a:t>
            </a:r>
          </a:p>
        </p:txBody>
      </p:sp>
      <p:sp>
        <p:nvSpPr>
          <p:cNvPr id="6" name="Slide Number Placeholder 5">
            <a:extLst>
              <a:ext uri="{FF2B5EF4-FFF2-40B4-BE49-F238E27FC236}">
                <a16:creationId xmlns:a16="http://schemas.microsoft.com/office/drawing/2014/main" id="{A63D0F69-DD72-46AB-950D-EC409E2746E9}"/>
              </a:ext>
            </a:extLst>
          </p:cNvPr>
          <p:cNvSpPr>
            <a:spLocks noGrp="1"/>
          </p:cNvSpPr>
          <p:nvPr>
            <p:ph type="sldNum" sz="quarter" idx="12"/>
          </p:nvPr>
        </p:nvSpPr>
        <p:spPr/>
        <p:txBody>
          <a:bodyPr/>
          <a:lstStyle>
            <a:lvl1pPr>
              <a:defRPr i="1"/>
            </a:lvl1pPr>
          </a:lstStyle>
          <a:p>
            <a:pPr>
              <a:defRPr/>
            </a:pPr>
            <a:fld id="{186962AD-61F4-465C-88CC-EE5753339787}" type="slidenum">
              <a:rPr lang="en-GB" altLang="it-IT"/>
              <a:pPr>
                <a:defRPr/>
              </a:pPr>
              <a:t>‹N°›</a:t>
            </a:fld>
            <a:endParaRPr lang="en-GB" altLang="it-IT"/>
          </a:p>
        </p:txBody>
      </p:sp>
    </p:spTree>
    <p:extLst>
      <p:ext uri="{BB962C8B-B14F-4D97-AF65-F5344CB8AC3E}">
        <p14:creationId xmlns:p14="http://schemas.microsoft.com/office/powerpoint/2010/main" val="259451418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6"/>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6"/>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DB70DDCA-8068-4AA5-B9ED-09A822118345}"/>
              </a:ext>
            </a:extLst>
          </p:cNvPr>
          <p:cNvSpPr>
            <a:spLocks noGrp="1"/>
          </p:cNvSpPr>
          <p:nvPr>
            <p:ph type="dt" sz="half" idx="10"/>
          </p:nvPr>
        </p:nvSpPr>
        <p:spPr/>
        <p:txBody>
          <a:bodyPr/>
          <a:lstStyle>
            <a:lvl1pPr>
              <a:defRPr i="1"/>
            </a:lvl1pPr>
          </a:lstStyle>
          <a:p>
            <a:pPr>
              <a:defRPr/>
            </a:pPr>
            <a:fld id="{9E0B48FA-D197-421E-8533-056D35BBA103}" type="datetime1">
              <a:rPr lang="fr-FR" smtClean="0"/>
              <a:t>20/09/2025</a:t>
            </a:fld>
            <a:endParaRPr lang="en-GB"/>
          </a:p>
        </p:txBody>
      </p:sp>
      <p:sp>
        <p:nvSpPr>
          <p:cNvPr id="6" name="Footer Placeholder 4">
            <a:extLst>
              <a:ext uri="{FF2B5EF4-FFF2-40B4-BE49-F238E27FC236}">
                <a16:creationId xmlns:a16="http://schemas.microsoft.com/office/drawing/2014/main" id="{6A8609B8-3BC3-498D-B29E-73FB7B312911}"/>
              </a:ext>
            </a:extLst>
          </p:cNvPr>
          <p:cNvSpPr>
            <a:spLocks noGrp="1"/>
          </p:cNvSpPr>
          <p:nvPr>
            <p:ph type="ftr" sz="quarter" idx="11"/>
          </p:nvPr>
        </p:nvSpPr>
        <p:spPr/>
        <p:txBody>
          <a:bodyPr/>
          <a:lstStyle>
            <a:lvl1pPr>
              <a:defRPr i="1"/>
            </a:lvl1pPr>
          </a:lstStyle>
          <a:p>
            <a:pPr>
              <a:defRPr/>
            </a:pPr>
            <a:r>
              <a:rPr lang="en-GB"/>
              <a:t>GREE 2025</a:t>
            </a:r>
          </a:p>
        </p:txBody>
      </p:sp>
      <p:sp>
        <p:nvSpPr>
          <p:cNvPr id="7" name="Slide Number Placeholder 5">
            <a:extLst>
              <a:ext uri="{FF2B5EF4-FFF2-40B4-BE49-F238E27FC236}">
                <a16:creationId xmlns:a16="http://schemas.microsoft.com/office/drawing/2014/main" id="{D58348D3-282E-46EB-8BE0-E19F362B6730}"/>
              </a:ext>
            </a:extLst>
          </p:cNvPr>
          <p:cNvSpPr>
            <a:spLocks noGrp="1"/>
          </p:cNvSpPr>
          <p:nvPr>
            <p:ph type="sldNum" sz="quarter" idx="12"/>
          </p:nvPr>
        </p:nvSpPr>
        <p:spPr/>
        <p:txBody>
          <a:bodyPr/>
          <a:lstStyle>
            <a:lvl1pPr>
              <a:defRPr i="1"/>
            </a:lvl1pPr>
          </a:lstStyle>
          <a:p>
            <a:pPr>
              <a:defRPr/>
            </a:pPr>
            <a:fld id="{74EEAB34-2821-441B-9961-C7051EAD5082}" type="slidenum">
              <a:rPr lang="en-GB" altLang="it-IT"/>
              <a:pPr>
                <a:defRPr/>
              </a:pPr>
              <a:t>‹N°›</a:t>
            </a:fld>
            <a:endParaRPr lang="en-GB" altLang="it-IT"/>
          </a:p>
        </p:txBody>
      </p:sp>
    </p:spTree>
    <p:extLst>
      <p:ext uri="{BB962C8B-B14F-4D97-AF65-F5344CB8AC3E}">
        <p14:creationId xmlns:p14="http://schemas.microsoft.com/office/powerpoint/2010/main" val="199089591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38"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38"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A6759A29-6577-47F1-BF5E-DEFB3A452BFB}"/>
              </a:ext>
            </a:extLst>
          </p:cNvPr>
          <p:cNvSpPr>
            <a:spLocks noGrp="1"/>
          </p:cNvSpPr>
          <p:nvPr>
            <p:ph type="dt" sz="half" idx="10"/>
          </p:nvPr>
        </p:nvSpPr>
        <p:spPr/>
        <p:txBody>
          <a:bodyPr/>
          <a:lstStyle>
            <a:lvl1pPr>
              <a:defRPr i="1"/>
            </a:lvl1pPr>
          </a:lstStyle>
          <a:p>
            <a:pPr>
              <a:defRPr/>
            </a:pPr>
            <a:fld id="{AB1F5C02-B112-482F-BB92-920F6D107FDE}" type="datetime1">
              <a:rPr lang="fr-FR" smtClean="0"/>
              <a:t>20/09/2025</a:t>
            </a:fld>
            <a:endParaRPr lang="en-GB"/>
          </a:p>
        </p:txBody>
      </p:sp>
      <p:sp>
        <p:nvSpPr>
          <p:cNvPr id="8" name="Footer Placeholder 4">
            <a:extLst>
              <a:ext uri="{FF2B5EF4-FFF2-40B4-BE49-F238E27FC236}">
                <a16:creationId xmlns:a16="http://schemas.microsoft.com/office/drawing/2014/main" id="{F4689648-8CFC-4DD2-8E52-EEA88E93D344}"/>
              </a:ext>
            </a:extLst>
          </p:cNvPr>
          <p:cNvSpPr>
            <a:spLocks noGrp="1"/>
          </p:cNvSpPr>
          <p:nvPr>
            <p:ph type="ftr" sz="quarter" idx="11"/>
          </p:nvPr>
        </p:nvSpPr>
        <p:spPr/>
        <p:txBody>
          <a:bodyPr/>
          <a:lstStyle>
            <a:lvl1pPr>
              <a:defRPr i="1"/>
            </a:lvl1pPr>
          </a:lstStyle>
          <a:p>
            <a:pPr>
              <a:defRPr/>
            </a:pPr>
            <a:r>
              <a:rPr lang="en-GB"/>
              <a:t>GREE 2025</a:t>
            </a:r>
          </a:p>
        </p:txBody>
      </p:sp>
      <p:sp>
        <p:nvSpPr>
          <p:cNvPr id="9" name="Slide Number Placeholder 5">
            <a:extLst>
              <a:ext uri="{FF2B5EF4-FFF2-40B4-BE49-F238E27FC236}">
                <a16:creationId xmlns:a16="http://schemas.microsoft.com/office/drawing/2014/main" id="{111EB672-C37E-4379-99A0-0B4DD2EFC233}"/>
              </a:ext>
            </a:extLst>
          </p:cNvPr>
          <p:cNvSpPr>
            <a:spLocks noGrp="1"/>
          </p:cNvSpPr>
          <p:nvPr>
            <p:ph type="sldNum" sz="quarter" idx="12"/>
          </p:nvPr>
        </p:nvSpPr>
        <p:spPr/>
        <p:txBody>
          <a:bodyPr/>
          <a:lstStyle>
            <a:lvl1pPr>
              <a:defRPr i="1"/>
            </a:lvl1pPr>
          </a:lstStyle>
          <a:p>
            <a:pPr>
              <a:defRPr/>
            </a:pPr>
            <a:fld id="{8598CCDE-A9DE-4709-8A77-A904514F4E1B}" type="slidenum">
              <a:rPr lang="en-GB" altLang="it-IT"/>
              <a:pPr>
                <a:defRPr/>
              </a:pPr>
              <a:t>‹N°›</a:t>
            </a:fld>
            <a:endParaRPr lang="en-GB" altLang="it-IT"/>
          </a:p>
        </p:txBody>
      </p:sp>
    </p:spTree>
    <p:extLst>
      <p:ext uri="{BB962C8B-B14F-4D97-AF65-F5344CB8AC3E}">
        <p14:creationId xmlns:p14="http://schemas.microsoft.com/office/powerpoint/2010/main" val="70798385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44E33988-C02F-4F41-852F-F6EA6068C4E2}"/>
              </a:ext>
            </a:extLst>
          </p:cNvPr>
          <p:cNvSpPr>
            <a:spLocks noGrp="1"/>
          </p:cNvSpPr>
          <p:nvPr>
            <p:ph type="dt" sz="half" idx="10"/>
          </p:nvPr>
        </p:nvSpPr>
        <p:spPr/>
        <p:txBody>
          <a:bodyPr/>
          <a:lstStyle>
            <a:lvl1pPr>
              <a:defRPr i="1"/>
            </a:lvl1pPr>
          </a:lstStyle>
          <a:p>
            <a:pPr>
              <a:defRPr/>
            </a:pPr>
            <a:fld id="{7E0E7B26-2A19-4610-AA13-A45AE8722C18}" type="datetime1">
              <a:rPr lang="fr-FR" smtClean="0"/>
              <a:t>20/09/2025</a:t>
            </a:fld>
            <a:endParaRPr lang="en-GB"/>
          </a:p>
        </p:txBody>
      </p:sp>
      <p:sp>
        <p:nvSpPr>
          <p:cNvPr id="4" name="Footer Placeholder 4">
            <a:extLst>
              <a:ext uri="{FF2B5EF4-FFF2-40B4-BE49-F238E27FC236}">
                <a16:creationId xmlns:a16="http://schemas.microsoft.com/office/drawing/2014/main" id="{86339F46-38F8-4CD4-B4B6-BCD9CAF09A76}"/>
              </a:ext>
            </a:extLst>
          </p:cNvPr>
          <p:cNvSpPr>
            <a:spLocks noGrp="1"/>
          </p:cNvSpPr>
          <p:nvPr>
            <p:ph type="ftr" sz="quarter" idx="11"/>
          </p:nvPr>
        </p:nvSpPr>
        <p:spPr/>
        <p:txBody>
          <a:bodyPr/>
          <a:lstStyle>
            <a:lvl1pPr>
              <a:defRPr i="1"/>
            </a:lvl1pPr>
          </a:lstStyle>
          <a:p>
            <a:pPr>
              <a:defRPr/>
            </a:pPr>
            <a:r>
              <a:rPr lang="en-GB"/>
              <a:t>GREE 2025</a:t>
            </a:r>
          </a:p>
        </p:txBody>
      </p:sp>
      <p:sp>
        <p:nvSpPr>
          <p:cNvPr id="5" name="Slide Number Placeholder 5">
            <a:extLst>
              <a:ext uri="{FF2B5EF4-FFF2-40B4-BE49-F238E27FC236}">
                <a16:creationId xmlns:a16="http://schemas.microsoft.com/office/drawing/2014/main" id="{C4A6DCD1-3741-4BF5-9E36-739871E78EC3}"/>
              </a:ext>
            </a:extLst>
          </p:cNvPr>
          <p:cNvSpPr>
            <a:spLocks noGrp="1"/>
          </p:cNvSpPr>
          <p:nvPr>
            <p:ph type="sldNum" sz="quarter" idx="12"/>
          </p:nvPr>
        </p:nvSpPr>
        <p:spPr/>
        <p:txBody>
          <a:bodyPr/>
          <a:lstStyle>
            <a:lvl1pPr>
              <a:defRPr i="1"/>
            </a:lvl1pPr>
          </a:lstStyle>
          <a:p>
            <a:pPr>
              <a:defRPr/>
            </a:pPr>
            <a:fld id="{815FC23F-9714-4CD9-A0E6-BDAB864D2ED3}" type="slidenum">
              <a:rPr lang="en-GB" altLang="it-IT"/>
              <a:pPr>
                <a:defRPr/>
              </a:pPr>
              <a:t>‹N°›</a:t>
            </a:fld>
            <a:endParaRPr lang="en-GB" altLang="it-IT"/>
          </a:p>
        </p:txBody>
      </p:sp>
    </p:spTree>
    <p:extLst>
      <p:ext uri="{BB962C8B-B14F-4D97-AF65-F5344CB8AC3E}">
        <p14:creationId xmlns:p14="http://schemas.microsoft.com/office/powerpoint/2010/main" val="378712379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8AAE465-A4B2-438C-8AF3-ECFBFB0E540F}"/>
              </a:ext>
            </a:extLst>
          </p:cNvPr>
          <p:cNvSpPr>
            <a:spLocks noGrp="1"/>
          </p:cNvSpPr>
          <p:nvPr>
            <p:ph type="dt" sz="half" idx="10"/>
          </p:nvPr>
        </p:nvSpPr>
        <p:spPr/>
        <p:txBody>
          <a:bodyPr/>
          <a:lstStyle>
            <a:lvl1pPr>
              <a:defRPr i="1"/>
            </a:lvl1pPr>
          </a:lstStyle>
          <a:p>
            <a:pPr>
              <a:defRPr/>
            </a:pPr>
            <a:fld id="{271CE106-0CFD-482B-B55E-B7084503810B}" type="datetime1">
              <a:rPr lang="fr-FR" smtClean="0"/>
              <a:t>20/09/2025</a:t>
            </a:fld>
            <a:endParaRPr lang="en-GB"/>
          </a:p>
        </p:txBody>
      </p:sp>
      <p:sp>
        <p:nvSpPr>
          <p:cNvPr id="3" name="Footer Placeholder 4">
            <a:extLst>
              <a:ext uri="{FF2B5EF4-FFF2-40B4-BE49-F238E27FC236}">
                <a16:creationId xmlns:a16="http://schemas.microsoft.com/office/drawing/2014/main" id="{DFC54DC1-589E-4356-89D4-772C7932230A}"/>
              </a:ext>
            </a:extLst>
          </p:cNvPr>
          <p:cNvSpPr>
            <a:spLocks noGrp="1"/>
          </p:cNvSpPr>
          <p:nvPr>
            <p:ph type="ftr" sz="quarter" idx="11"/>
          </p:nvPr>
        </p:nvSpPr>
        <p:spPr/>
        <p:txBody>
          <a:bodyPr/>
          <a:lstStyle>
            <a:lvl1pPr>
              <a:defRPr i="1"/>
            </a:lvl1pPr>
          </a:lstStyle>
          <a:p>
            <a:pPr>
              <a:defRPr/>
            </a:pPr>
            <a:r>
              <a:rPr lang="en-GB"/>
              <a:t>GREE 2025</a:t>
            </a:r>
          </a:p>
        </p:txBody>
      </p:sp>
      <p:sp>
        <p:nvSpPr>
          <p:cNvPr id="4" name="Slide Number Placeholder 5">
            <a:extLst>
              <a:ext uri="{FF2B5EF4-FFF2-40B4-BE49-F238E27FC236}">
                <a16:creationId xmlns:a16="http://schemas.microsoft.com/office/drawing/2014/main" id="{5A9F1961-FF23-4854-AB41-DE202A92C4B6}"/>
              </a:ext>
            </a:extLst>
          </p:cNvPr>
          <p:cNvSpPr>
            <a:spLocks noGrp="1"/>
          </p:cNvSpPr>
          <p:nvPr>
            <p:ph type="sldNum" sz="quarter" idx="12"/>
          </p:nvPr>
        </p:nvSpPr>
        <p:spPr/>
        <p:txBody>
          <a:bodyPr/>
          <a:lstStyle>
            <a:lvl1pPr>
              <a:defRPr i="1"/>
            </a:lvl1pPr>
          </a:lstStyle>
          <a:p>
            <a:pPr>
              <a:defRPr/>
            </a:pPr>
            <a:fld id="{C8B98224-AD62-42EF-B06D-8F674C13AE2D}" type="slidenum">
              <a:rPr lang="en-GB" altLang="it-IT"/>
              <a:pPr>
                <a:defRPr/>
              </a:pPr>
              <a:t>‹N°›</a:t>
            </a:fld>
            <a:endParaRPr lang="en-GB" altLang="it-IT"/>
          </a:p>
        </p:txBody>
      </p:sp>
    </p:spTree>
    <p:extLst>
      <p:ext uri="{BB962C8B-B14F-4D97-AF65-F5344CB8AC3E}">
        <p14:creationId xmlns:p14="http://schemas.microsoft.com/office/powerpoint/2010/main" val="309363174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1500" b="1"/>
            </a:lvl1pPr>
          </a:lstStyle>
          <a:p>
            <a:r>
              <a:rPr lang="en-US"/>
              <a:t>Click to edit Master title style</a:t>
            </a:r>
            <a:endParaRPr lang="en-GB"/>
          </a:p>
        </p:txBody>
      </p:sp>
      <p:sp>
        <p:nvSpPr>
          <p:cNvPr id="3" name="Content Placeholder 2"/>
          <p:cNvSpPr>
            <a:spLocks noGrp="1"/>
          </p:cNvSpPr>
          <p:nvPr>
            <p:ph idx="1"/>
          </p:nvPr>
        </p:nvSpPr>
        <p:spPr>
          <a:xfrm>
            <a:off x="3575050" y="273054"/>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5"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a:extLst>
              <a:ext uri="{FF2B5EF4-FFF2-40B4-BE49-F238E27FC236}">
                <a16:creationId xmlns:a16="http://schemas.microsoft.com/office/drawing/2014/main" id="{21A90D99-83DA-4C73-8777-CFB85B0EF874}"/>
              </a:ext>
            </a:extLst>
          </p:cNvPr>
          <p:cNvSpPr>
            <a:spLocks noGrp="1"/>
          </p:cNvSpPr>
          <p:nvPr>
            <p:ph type="dt" sz="half" idx="10"/>
          </p:nvPr>
        </p:nvSpPr>
        <p:spPr/>
        <p:txBody>
          <a:bodyPr/>
          <a:lstStyle>
            <a:lvl1pPr>
              <a:defRPr i="1"/>
            </a:lvl1pPr>
          </a:lstStyle>
          <a:p>
            <a:pPr>
              <a:defRPr/>
            </a:pPr>
            <a:fld id="{3AE364D4-B3A5-45C9-B33A-280E600C9ACC}" type="datetime1">
              <a:rPr lang="fr-FR" smtClean="0"/>
              <a:t>20/09/2025</a:t>
            </a:fld>
            <a:endParaRPr lang="en-GB"/>
          </a:p>
        </p:txBody>
      </p:sp>
      <p:sp>
        <p:nvSpPr>
          <p:cNvPr id="6" name="Footer Placeholder 4">
            <a:extLst>
              <a:ext uri="{FF2B5EF4-FFF2-40B4-BE49-F238E27FC236}">
                <a16:creationId xmlns:a16="http://schemas.microsoft.com/office/drawing/2014/main" id="{751E1230-32F1-4B73-84C6-02BE387D5930}"/>
              </a:ext>
            </a:extLst>
          </p:cNvPr>
          <p:cNvSpPr>
            <a:spLocks noGrp="1"/>
          </p:cNvSpPr>
          <p:nvPr>
            <p:ph type="ftr" sz="quarter" idx="11"/>
          </p:nvPr>
        </p:nvSpPr>
        <p:spPr/>
        <p:txBody>
          <a:bodyPr/>
          <a:lstStyle>
            <a:lvl1pPr>
              <a:defRPr i="1"/>
            </a:lvl1pPr>
          </a:lstStyle>
          <a:p>
            <a:pPr>
              <a:defRPr/>
            </a:pPr>
            <a:r>
              <a:rPr lang="en-GB"/>
              <a:t>GREE 2025</a:t>
            </a:r>
          </a:p>
        </p:txBody>
      </p:sp>
      <p:sp>
        <p:nvSpPr>
          <p:cNvPr id="7" name="Slide Number Placeholder 5">
            <a:extLst>
              <a:ext uri="{FF2B5EF4-FFF2-40B4-BE49-F238E27FC236}">
                <a16:creationId xmlns:a16="http://schemas.microsoft.com/office/drawing/2014/main" id="{D51BA50B-7A0C-497E-B33F-EFD4F3A6BB4A}"/>
              </a:ext>
            </a:extLst>
          </p:cNvPr>
          <p:cNvSpPr>
            <a:spLocks noGrp="1"/>
          </p:cNvSpPr>
          <p:nvPr>
            <p:ph type="sldNum" sz="quarter" idx="12"/>
          </p:nvPr>
        </p:nvSpPr>
        <p:spPr/>
        <p:txBody>
          <a:bodyPr/>
          <a:lstStyle>
            <a:lvl1pPr>
              <a:defRPr i="1"/>
            </a:lvl1pPr>
          </a:lstStyle>
          <a:p>
            <a:pPr>
              <a:defRPr/>
            </a:pPr>
            <a:fld id="{27905CDA-4FBA-43F5-862E-4893DF065B4C}" type="slidenum">
              <a:rPr lang="en-GB" altLang="it-IT"/>
              <a:pPr>
                <a:defRPr/>
              </a:pPr>
              <a:t>‹N°›</a:t>
            </a:fld>
            <a:endParaRPr lang="en-GB" altLang="it-IT"/>
          </a:p>
        </p:txBody>
      </p:sp>
    </p:spTree>
    <p:extLst>
      <p:ext uri="{BB962C8B-B14F-4D97-AF65-F5344CB8AC3E}">
        <p14:creationId xmlns:p14="http://schemas.microsoft.com/office/powerpoint/2010/main" val="21071366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E596ECE-8135-4E07-BEB0-7231200FAD0D}"/>
              </a:ext>
            </a:extLst>
          </p:cNvPr>
          <p:cNvSpPr>
            <a:spLocks noGrp="1"/>
          </p:cNvSpPr>
          <p:nvPr>
            <p:ph type="title"/>
          </p:nvPr>
        </p:nvSpPr>
        <p:spPr>
          <a:xfrm>
            <a:off x="629841" y="457200"/>
            <a:ext cx="2949178" cy="1600200"/>
          </a:xfrm>
          <a:prstGeom prst="rect">
            <a:avLst/>
          </a:prstGeom>
        </p:spPr>
        <p:txBody>
          <a:bodyPr anchor="b"/>
          <a:lstStyle>
            <a:lvl1pPr>
              <a:defRPr sz="2400"/>
            </a:lvl1pPr>
          </a:lstStyle>
          <a:p>
            <a:r>
              <a:rPr lang="fr-FR"/>
              <a:t>Modifiez le style du titre</a:t>
            </a:r>
          </a:p>
        </p:txBody>
      </p:sp>
      <p:sp>
        <p:nvSpPr>
          <p:cNvPr id="3" name="Espace réservé pour une image  2">
            <a:extLst>
              <a:ext uri="{FF2B5EF4-FFF2-40B4-BE49-F238E27FC236}">
                <a16:creationId xmlns:a16="http://schemas.microsoft.com/office/drawing/2014/main" id="{ED64C741-8E43-4223-AFA2-2CF6DC2E97E3}"/>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fr-FR"/>
              <a:t>Cliquez sur l'icône pour ajouter une image</a:t>
            </a:r>
          </a:p>
        </p:txBody>
      </p:sp>
      <p:sp>
        <p:nvSpPr>
          <p:cNvPr id="4" name="Espace réservé du texte 3">
            <a:extLst>
              <a:ext uri="{FF2B5EF4-FFF2-40B4-BE49-F238E27FC236}">
                <a16:creationId xmlns:a16="http://schemas.microsoft.com/office/drawing/2014/main" id="{9B7D254D-DAE1-4482-BA99-7758A89650C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78ABC43B-088B-4181-8B0E-CE13EE267A52}"/>
              </a:ext>
            </a:extLst>
          </p:cNvPr>
          <p:cNvSpPr>
            <a:spLocks noGrp="1"/>
          </p:cNvSpPr>
          <p:nvPr>
            <p:ph type="dt" sz="half" idx="10"/>
          </p:nvPr>
        </p:nvSpPr>
        <p:spPr/>
        <p:txBody>
          <a:bodyPr/>
          <a:lstStyle/>
          <a:p>
            <a:fld id="{7A7DB0B7-3EC1-4A3B-8DB6-6B09C7001278}" type="datetime1">
              <a:rPr lang="fr-FR" smtClean="0"/>
              <a:t>20/09/2025</a:t>
            </a:fld>
            <a:endParaRPr lang="fr-FR"/>
          </a:p>
        </p:txBody>
      </p:sp>
      <p:sp>
        <p:nvSpPr>
          <p:cNvPr id="6" name="Espace réservé du pied de page 5">
            <a:extLst>
              <a:ext uri="{FF2B5EF4-FFF2-40B4-BE49-F238E27FC236}">
                <a16:creationId xmlns:a16="http://schemas.microsoft.com/office/drawing/2014/main" id="{E759AE7E-6CC3-490C-9249-C8A9078F05C5}"/>
              </a:ext>
            </a:extLst>
          </p:cNvPr>
          <p:cNvSpPr>
            <a:spLocks noGrp="1"/>
          </p:cNvSpPr>
          <p:nvPr>
            <p:ph type="ftr" sz="quarter" idx="11"/>
          </p:nvPr>
        </p:nvSpPr>
        <p:spPr/>
        <p:txBody>
          <a:bodyPr/>
          <a:lstStyle/>
          <a:p>
            <a:r>
              <a:rPr lang="fr-FR"/>
              <a:t>GREE 2025</a:t>
            </a:r>
          </a:p>
        </p:txBody>
      </p:sp>
      <p:sp>
        <p:nvSpPr>
          <p:cNvPr id="7" name="Espace réservé du numéro de diapositive 6">
            <a:extLst>
              <a:ext uri="{FF2B5EF4-FFF2-40B4-BE49-F238E27FC236}">
                <a16:creationId xmlns:a16="http://schemas.microsoft.com/office/drawing/2014/main" id="{8DEA0083-FCB7-496E-833C-32C82D2C7079}"/>
              </a:ext>
            </a:extLst>
          </p:cNvPr>
          <p:cNvSpPr>
            <a:spLocks noGrp="1"/>
          </p:cNvSpPr>
          <p:nvPr>
            <p:ph type="sldNum" sz="quarter" idx="12"/>
          </p:nvPr>
        </p:nvSpPr>
        <p:spPr/>
        <p:txBody>
          <a:bodyPr/>
          <a:lstStyle/>
          <a:p>
            <a:fld id="{FE46E5C7-13A7-424F-9A49-4D12D62DC9B9}" type="slidenum">
              <a:rPr lang="fr-FR" smtClean="0"/>
              <a:pPr/>
              <a:t>‹N°›</a:t>
            </a:fld>
            <a:endParaRPr lang="fr-FR"/>
          </a:p>
        </p:txBody>
      </p:sp>
    </p:spTree>
    <p:extLst>
      <p:ext uri="{BB962C8B-B14F-4D97-AF65-F5344CB8AC3E}">
        <p14:creationId xmlns:p14="http://schemas.microsoft.com/office/powerpoint/2010/main" val="290493819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a:extLst>
              <a:ext uri="{FF2B5EF4-FFF2-40B4-BE49-F238E27FC236}">
                <a16:creationId xmlns:a16="http://schemas.microsoft.com/office/drawing/2014/main" id="{CA847C4A-391D-430F-A3E5-042374AF7CB7}"/>
              </a:ext>
            </a:extLst>
          </p:cNvPr>
          <p:cNvSpPr>
            <a:spLocks noGrp="1"/>
          </p:cNvSpPr>
          <p:nvPr>
            <p:ph type="dt" sz="half" idx="10"/>
          </p:nvPr>
        </p:nvSpPr>
        <p:spPr/>
        <p:txBody>
          <a:bodyPr/>
          <a:lstStyle>
            <a:lvl1pPr>
              <a:defRPr i="1"/>
            </a:lvl1pPr>
          </a:lstStyle>
          <a:p>
            <a:pPr>
              <a:defRPr/>
            </a:pPr>
            <a:fld id="{79C6CA91-935F-45F1-A252-196E5198AA6A}" type="datetime1">
              <a:rPr lang="fr-FR" smtClean="0"/>
              <a:t>20/09/2025</a:t>
            </a:fld>
            <a:endParaRPr lang="en-GB"/>
          </a:p>
        </p:txBody>
      </p:sp>
      <p:sp>
        <p:nvSpPr>
          <p:cNvPr id="6" name="Footer Placeholder 4">
            <a:extLst>
              <a:ext uri="{FF2B5EF4-FFF2-40B4-BE49-F238E27FC236}">
                <a16:creationId xmlns:a16="http://schemas.microsoft.com/office/drawing/2014/main" id="{27A75841-D924-484E-B937-FAFB88AE12A0}"/>
              </a:ext>
            </a:extLst>
          </p:cNvPr>
          <p:cNvSpPr>
            <a:spLocks noGrp="1"/>
          </p:cNvSpPr>
          <p:nvPr>
            <p:ph type="ftr" sz="quarter" idx="11"/>
          </p:nvPr>
        </p:nvSpPr>
        <p:spPr/>
        <p:txBody>
          <a:bodyPr/>
          <a:lstStyle>
            <a:lvl1pPr>
              <a:defRPr i="1"/>
            </a:lvl1pPr>
          </a:lstStyle>
          <a:p>
            <a:pPr>
              <a:defRPr/>
            </a:pPr>
            <a:r>
              <a:rPr lang="en-GB"/>
              <a:t>GREE 2025</a:t>
            </a:r>
          </a:p>
        </p:txBody>
      </p:sp>
      <p:sp>
        <p:nvSpPr>
          <p:cNvPr id="7" name="Slide Number Placeholder 5">
            <a:extLst>
              <a:ext uri="{FF2B5EF4-FFF2-40B4-BE49-F238E27FC236}">
                <a16:creationId xmlns:a16="http://schemas.microsoft.com/office/drawing/2014/main" id="{2DE7E592-2884-44BB-9173-369DDEFCCC79}"/>
              </a:ext>
            </a:extLst>
          </p:cNvPr>
          <p:cNvSpPr>
            <a:spLocks noGrp="1"/>
          </p:cNvSpPr>
          <p:nvPr>
            <p:ph type="sldNum" sz="quarter" idx="12"/>
          </p:nvPr>
        </p:nvSpPr>
        <p:spPr/>
        <p:txBody>
          <a:bodyPr/>
          <a:lstStyle>
            <a:lvl1pPr>
              <a:defRPr i="1"/>
            </a:lvl1pPr>
          </a:lstStyle>
          <a:p>
            <a:pPr>
              <a:defRPr/>
            </a:pPr>
            <a:fld id="{9E74D9D0-CA1E-4A48-9372-24126D2538E7}" type="slidenum">
              <a:rPr lang="en-GB" altLang="it-IT"/>
              <a:pPr>
                <a:defRPr/>
              </a:pPr>
              <a:t>‹N°›</a:t>
            </a:fld>
            <a:endParaRPr lang="en-GB" altLang="it-IT"/>
          </a:p>
        </p:txBody>
      </p:sp>
    </p:spTree>
    <p:extLst>
      <p:ext uri="{BB962C8B-B14F-4D97-AF65-F5344CB8AC3E}">
        <p14:creationId xmlns:p14="http://schemas.microsoft.com/office/powerpoint/2010/main" val="246440601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8F68194-4F06-4248-A818-DDB71655923B}"/>
              </a:ext>
            </a:extLst>
          </p:cNvPr>
          <p:cNvSpPr>
            <a:spLocks noGrp="1"/>
          </p:cNvSpPr>
          <p:nvPr>
            <p:ph type="dt" sz="half" idx="10"/>
          </p:nvPr>
        </p:nvSpPr>
        <p:spPr/>
        <p:txBody>
          <a:bodyPr/>
          <a:lstStyle>
            <a:lvl1pPr>
              <a:defRPr i="1"/>
            </a:lvl1pPr>
          </a:lstStyle>
          <a:p>
            <a:pPr>
              <a:defRPr/>
            </a:pPr>
            <a:fld id="{4118AB6E-29A8-4273-8C80-832227D2AA28}" type="datetime1">
              <a:rPr lang="fr-FR" smtClean="0"/>
              <a:t>20/09/2025</a:t>
            </a:fld>
            <a:endParaRPr lang="en-GB"/>
          </a:p>
        </p:txBody>
      </p:sp>
      <p:sp>
        <p:nvSpPr>
          <p:cNvPr id="5" name="Footer Placeholder 4">
            <a:extLst>
              <a:ext uri="{FF2B5EF4-FFF2-40B4-BE49-F238E27FC236}">
                <a16:creationId xmlns:a16="http://schemas.microsoft.com/office/drawing/2014/main" id="{43563C4C-BD43-4C92-A81D-B9B4541CADEF}"/>
              </a:ext>
            </a:extLst>
          </p:cNvPr>
          <p:cNvSpPr>
            <a:spLocks noGrp="1"/>
          </p:cNvSpPr>
          <p:nvPr>
            <p:ph type="ftr" sz="quarter" idx="11"/>
          </p:nvPr>
        </p:nvSpPr>
        <p:spPr/>
        <p:txBody>
          <a:bodyPr/>
          <a:lstStyle>
            <a:lvl1pPr>
              <a:defRPr i="1"/>
            </a:lvl1pPr>
          </a:lstStyle>
          <a:p>
            <a:pPr>
              <a:defRPr/>
            </a:pPr>
            <a:r>
              <a:rPr lang="en-GB"/>
              <a:t>GREE 2025</a:t>
            </a:r>
          </a:p>
        </p:txBody>
      </p:sp>
      <p:sp>
        <p:nvSpPr>
          <p:cNvPr id="6" name="Slide Number Placeholder 5">
            <a:extLst>
              <a:ext uri="{FF2B5EF4-FFF2-40B4-BE49-F238E27FC236}">
                <a16:creationId xmlns:a16="http://schemas.microsoft.com/office/drawing/2014/main" id="{4FE61C33-56AC-41A5-8ED6-8480EC5C2B2A}"/>
              </a:ext>
            </a:extLst>
          </p:cNvPr>
          <p:cNvSpPr>
            <a:spLocks noGrp="1"/>
          </p:cNvSpPr>
          <p:nvPr>
            <p:ph type="sldNum" sz="quarter" idx="12"/>
          </p:nvPr>
        </p:nvSpPr>
        <p:spPr/>
        <p:txBody>
          <a:bodyPr/>
          <a:lstStyle>
            <a:lvl1pPr>
              <a:defRPr i="1"/>
            </a:lvl1pPr>
          </a:lstStyle>
          <a:p>
            <a:pPr>
              <a:defRPr/>
            </a:pPr>
            <a:fld id="{75CE9DB2-2060-4647-98DF-EDA066AC44D4}" type="slidenum">
              <a:rPr lang="en-GB" altLang="it-IT"/>
              <a:pPr>
                <a:defRPr/>
              </a:pPr>
              <a:t>‹N°›</a:t>
            </a:fld>
            <a:endParaRPr lang="en-GB" altLang="it-IT"/>
          </a:p>
        </p:txBody>
      </p:sp>
    </p:spTree>
    <p:extLst>
      <p:ext uri="{BB962C8B-B14F-4D97-AF65-F5344CB8AC3E}">
        <p14:creationId xmlns:p14="http://schemas.microsoft.com/office/powerpoint/2010/main" val="319947892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7275754-9E17-461A-8923-BD386A923FCB}"/>
              </a:ext>
            </a:extLst>
          </p:cNvPr>
          <p:cNvSpPr>
            <a:spLocks noGrp="1"/>
          </p:cNvSpPr>
          <p:nvPr>
            <p:ph type="dt" sz="half" idx="10"/>
          </p:nvPr>
        </p:nvSpPr>
        <p:spPr/>
        <p:txBody>
          <a:bodyPr/>
          <a:lstStyle>
            <a:lvl1pPr>
              <a:defRPr i="1"/>
            </a:lvl1pPr>
          </a:lstStyle>
          <a:p>
            <a:pPr>
              <a:defRPr/>
            </a:pPr>
            <a:fld id="{D7A1F071-4740-4BDC-A616-814A52CC5FD5}" type="datetime1">
              <a:rPr lang="fr-FR" smtClean="0"/>
              <a:t>20/09/2025</a:t>
            </a:fld>
            <a:endParaRPr lang="en-GB"/>
          </a:p>
        </p:txBody>
      </p:sp>
      <p:sp>
        <p:nvSpPr>
          <p:cNvPr id="5" name="Footer Placeholder 4">
            <a:extLst>
              <a:ext uri="{FF2B5EF4-FFF2-40B4-BE49-F238E27FC236}">
                <a16:creationId xmlns:a16="http://schemas.microsoft.com/office/drawing/2014/main" id="{A677710F-A81C-4B2A-8602-FAF0EACB815F}"/>
              </a:ext>
            </a:extLst>
          </p:cNvPr>
          <p:cNvSpPr>
            <a:spLocks noGrp="1"/>
          </p:cNvSpPr>
          <p:nvPr>
            <p:ph type="ftr" sz="quarter" idx="11"/>
          </p:nvPr>
        </p:nvSpPr>
        <p:spPr/>
        <p:txBody>
          <a:bodyPr/>
          <a:lstStyle>
            <a:lvl1pPr>
              <a:defRPr i="1"/>
            </a:lvl1pPr>
          </a:lstStyle>
          <a:p>
            <a:pPr>
              <a:defRPr/>
            </a:pPr>
            <a:r>
              <a:rPr lang="en-GB"/>
              <a:t>GREE 2025</a:t>
            </a:r>
          </a:p>
        </p:txBody>
      </p:sp>
      <p:sp>
        <p:nvSpPr>
          <p:cNvPr id="6" name="Slide Number Placeholder 5">
            <a:extLst>
              <a:ext uri="{FF2B5EF4-FFF2-40B4-BE49-F238E27FC236}">
                <a16:creationId xmlns:a16="http://schemas.microsoft.com/office/drawing/2014/main" id="{67F862C5-04F8-49A8-A893-ADBA900321AC}"/>
              </a:ext>
            </a:extLst>
          </p:cNvPr>
          <p:cNvSpPr>
            <a:spLocks noGrp="1"/>
          </p:cNvSpPr>
          <p:nvPr>
            <p:ph type="sldNum" sz="quarter" idx="12"/>
          </p:nvPr>
        </p:nvSpPr>
        <p:spPr/>
        <p:txBody>
          <a:bodyPr/>
          <a:lstStyle>
            <a:lvl1pPr>
              <a:defRPr i="1"/>
            </a:lvl1pPr>
          </a:lstStyle>
          <a:p>
            <a:pPr>
              <a:defRPr/>
            </a:pPr>
            <a:fld id="{C438E6F4-5ADE-4511-81A9-8598D10665A6}" type="slidenum">
              <a:rPr lang="en-GB" altLang="it-IT"/>
              <a:pPr>
                <a:defRPr/>
              </a:pPr>
              <a:t>‹N°›</a:t>
            </a:fld>
            <a:endParaRPr lang="en-GB" altLang="it-IT"/>
          </a:p>
        </p:txBody>
      </p:sp>
    </p:spTree>
    <p:extLst>
      <p:ext uri="{BB962C8B-B14F-4D97-AF65-F5344CB8AC3E}">
        <p14:creationId xmlns:p14="http://schemas.microsoft.com/office/powerpoint/2010/main" val="280034725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it-IT"/>
              <a:t>Fare clic per modificare lo stile del sottotitolo dello schema</a:t>
            </a:r>
            <a:endParaRPr lang="en-US" dirty="0"/>
          </a:p>
        </p:txBody>
      </p:sp>
      <p:sp>
        <p:nvSpPr>
          <p:cNvPr id="4" name="Date Placeholder 3">
            <a:extLst>
              <a:ext uri="{FF2B5EF4-FFF2-40B4-BE49-F238E27FC236}">
                <a16:creationId xmlns:a16="http://schemas.microsoft.com/office/drawing/2014/main" id="{A8D1ED94-C2B5-4019-90E0-FF2DAB8AFE00}"/>
              </a:ext>
            </a:extLst>
          </p:cNvPr>
          <p:cNvSpPr>
            <a:spLocks noGrp="1"/>
          </p:cNvSpPr>
          <p:nvPr>
            <p:ph type="dt" sz="half" idx="10"/>
          </p:nvPr>
        </p:nvSpPr>
        <p:spPr/>
        <p:txBody>
          <a:bodyPr/>
          <a:lstStyle>
            <a:lvl1pPr>
              <a:defRPr/>
            </a:lvl1pPr>
          </a:lstStyle>
          <a:p>
            <a:pPr>
              <a:defRPr/>
            </a:pPr>
            <a:fld id="{65D8D3C7-4597-4BE8-A946-7F436AF4B8C1}" type="datetime1">
              <a:rPr lang="fr-FR" smtClean="0"/>
              <a:t>20/09/2025</a:t>
            </a:fld>
            <a:endParaRPr lang="it-IT"/>
          </a:p>
        </p:txBody>
      </p:sp>
      <p:sp>
        <p:nvSpPr>
          <p:cNvPr id="5" name="Footer Placeholder 4">
            <a:extLst>
              <a:ext uri="{FF2B5EF4-FFF2-40B4-BE49-F238E27FC236}">
                <a16:creationId xmlns:a16="http://schemas.microsoft.com/office/drawing/2014/main" id="{6B5039F3-964E-486F-87BF-2F20A8F80250}"/>
              </a:ext>
            </a:extLst>
          </p:cNvPr>
          <p:cNvSpPr>
            <a:spLocks noGrp="1"/>
          </p:cNvSpPr>
          <p:nvPr>
            <p:ph type="ftr" sz="quarter" idx="11"/>
          </p:nvPr>
        </p:nvSpPr>
        <p:spPr/>
        <p:txBody>
          <a:bodyPr/>
          <a:lstStyle>
            <a:lvl1pPr>
              <a:defRPr/>
            </a:lvl1pPr>
          </a:lstStyle>
          <a:p>
            <a:pPr>
              <a:defRPr/>
            </a:pPr>
            <a:r>
              <a:rPr lang="it-IT"/>
              <a:t>GREE 2025</a:t>
            </a:r>
          </a:p>
        </p:txBody>
      </p:sp>
      <p:sp>
        <p:nvSpPr>
          <p:cNvPr id="6" name="Slide Number Placeholder 5">
            <a:extLst>
              <a:ext uri="{FF2B5EF4-FFF2-40B4-BE49-F238E27FC236}">
                <a16:creationId xmlns:a16="http://schemas.microsoft.com/office/drawing/2014/main" id="{54B4B571-13A3-4E63-B612-EBFE613D764B}"/>
              </a:ext>
            </a:extLst>
          </p:cNvPr>
          <p:cNvSpPr>
            <a:spLocks noGrp="1"/>
          </p:cNvSpPr>
          <p:nvPr>
            <p:ph type="sldNum" sz="quarter" idx="12"/>
          </p:nvPr>
        </p:nvSpPr>
        <p:spPr/>
        <p:txBody>
          <a:bodyPr/>
          <a:lstStyle>
            <a:lvl1pPr>
              <a:defRPr/>
            </a:lvl1pPr>
          </a:lstStyle>
          <a:p>
            <a:pPr>
              <a:defRPr/>
            </a:pPr>
            <a:fld id="{3299D7EF-20ED-4536-9C9A-2F38AFAC9BCE}" type="slidenum">
              <a:rPr lang="it-IT" altLang="it-IT"/>
              <a:pPr>
                <a:defRPr/>
              </a:pPr>
              <a:t>‹N°›</a:t>
            </a:fld>
            <a:endParaRPr lang="it-IT" altLang="it-IT"/>
          </a:p>
        </p:txBody>
      </p:sp>
    </p:spTree>
    <p:extLst>
      <p:ext uri="{BB962C8B-B14F-4D97-AF65-F5344CB8AC3E}">
        <p14:creationId xmlns:p14="http://schemas.microsoft.com/office/powerpoint/2010/main" val="417923105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a:extLst>
              <a:ext uri="{FF2B5EF4-FFF2-40B4-BE49-F238E27FC236}">
                <a16:creationId xmlns:a16="http://schemas.microsoft.com/office/drawing/2014/main" id="{BB61A7B2-BDF2-41A5-BA9F-2CB291BC35D1}"/>
              </a:ext>
            </a:extLst>
          </p:cNvPr>
          <p:cNvSpPr>
            <a:spLocks noGrp="1"/>
          </p:cNvSpPr>
          <p:nvPr>
            <p:ph type="dt" sz="half" idx="10"/>
          </p:nvPr>
        </p:nvSpPr>
        <p:spPr/>
        <p:txBody>
          <a:bodyPr/>
          <a:lstStyle>
            <a:lvl1pPr>
              <a:defRPr/>
            </a:lvl1pPr>
          </a:lstStyle>
          <a:p>
            <a:pPr>
              <a:defRPr/>
            </a:pPr>
            <a:fld id="{BAAD9C61-8127-49A4-A4D6-5C301971C176}" type="datetime1">
              <a:rPr lang="fr-FR" smtClean="0"/>
              <a:t>20/09/2025</a:t>
            </a:fld>
            <a:endParaRPr lang="it-IT"/>
          </a:p>
        </p:txBody>
      </p:sp>
      <p:sp>
        <p:nvSpPr>
          <p:cNvPr id="5" name="Footer Placeholder 4">
            <a:extLst>
              <a:ext uri="{FF2B5EF4-FFF2-40B4-BE49-F238E27FC236}">
                <a16:creationId xmlns:a16="http://schemas.microsoft.com/office/drawing/2014/main" id="{2B25854F-5F48-4C17-BF61-AFC569367B0C}"/>
              </a:ext>
            </a:extLst>
          </p:cNvPr>
          <p:cNvSpPr>
            <a:spLocks noGrp="1"/>
          </p:cNvSpPr>
          <p:nvPr>
            <p:ph type="ftr" sz="quarter" idx="11"/>
          </p:nvPr>
        </p:nvSpPr>
        <p:spPr/>
        <p:txBody>
          <a:bodyPr/>
          <a:lstStyle>
            <a:lvl1pPr>
              <a:defRPr/>
            </a:lvl1pPr>
          </a:lstStyle>
          <a:p>
            <a:pPr>
              <a:defRPr/>
            </a:pPr>
            <a:r>
              <a:rPr lang="it-IT"/>
              <a:t>GREE 2025</a:t>
            </a:r>
          </a:p>
        </p:txBody>
      </p:sp>
      <p:sp>
        <p:nvSpPr>
          <p:cNvPr id="6" name="Slide Number Placeholder 5">
            <a:extLst>
              <a:ext uri="{FF2B5EF4-FFF2-40B4-BE49-F238E27FC236}">
                <a16:creationId xmlns:a16="http://schemas.microsoft.com/office/drawing/2014/main" id="{F5DE0D70-EB12-4101-9F98-541244FAF8A2}"/>
              </a:ext>
            </a:extLst>
          </p:cNvPr>
          <p:cNvSpPr>
            <a:spLocks noGrp="1"/>
          </p:cNvSpPr>
          <p:nvPr>
            <p:ph type="sldNum" sz="quarter" idx="12"/>
          </p:nvPr>
        </p:nvSpPr>
        <p:spPr/>
        <p:txBody>
          <a:bodyPr/>
          <a:lstStyle>
            <a:lvl1pPr>
              <a:defRPr/>
            </a:lvl1pPr>
          </a:lstStyle>
          <a:p>
            <a:pPr>
              <a:defRPr/>
            </a:pPr>
            <a:fld id="{E62DFF97-FF10-4DD8-9B4E-61846078D7C6}" type="slidenum">
              <a:rPr lang="it-IT" altLang="it-IT"/>
              <a:pPr>
                <a:defRPr/>
              </a:pPr>
              <a:t>‹N°›</a:t>
            </a:fld>
            <a:endParaRPr lang="it-IT" altLang="it-IT"/>
          </a:p>
        </p:txBody>
      </p:sp>
    </p:spTree>
    <p:extLst>
      <p:ext uri="{BB962C8B-B14F-4D97-AF65-F5344CB8AC3E}">
        <p14:creationId xmlns:p14="http://schemas.microsoft.com/office/powerpoint/2010/main" val="100533620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it-IT"/>
              <a:t>Fare clic per modificare gli stili del testo dello schema</a:t>
            </a:r>
          </a:p>
        </p:txBody>
      </p:sp>
      <p:sp>
        <p:nvSpPr>
          <p:cNvPr id="4" name="Date Placeholder 3">
            <a:extLst>
              <a:ext uri="{FF2B5EF4-FFF2-40B4-BE49-F238E27FC236}">
                <a16:creationId xmlns:a16="http://schemas.microsoft.com/office/drawing/2014/main" id="{CE5E3290-5E14-444B-AE23-6EB3911799C6}"/>
              </a:ext>
            </a:extLst>
          </p:cNvPr>
          <p:cNvSpPr>
            <a:spLocks noGrp="1"/>
          </p:cNvSpPr>
          <p:nvPr>
            <p:ph type="dt" sz="half" idx="10"/>
          </p:nvPr>
        </p:nvSpPr>
        <p:spPr/>
        <p:txBody>
          <a:bodyPr/>
          <a:lstStyle>
            <a:lvl1pPr>
              <a:defRPr/>
            </a:lvl1pPr>
          </a:lstStyle>
          <a:p>
            <a:pPr>
              <a:defRPr/>
            </a:pPr>
            <a:fld id="{F7DE1755-5C41-4629-8089-CED295495835}" type="datetime1">
              <a:rPr lang="fr-FR" smtClean="0"/>
              <a:t>20/09/2025</a:t>
            </a:fld>
            <a:endParaRPr lang="it-IT"/>
          </a:p>
        </p:txBody>
      </p:sp>
      <p:sp>
        <p:nvSpPr>
          <p:cNvPr id="5" name="Footer Placeholder 4">
            <a:extLst>
              <a:ext uri="{FF2B5EF4-FFF2-40B4-BE49-F238E27FC236}">
                <a16:creationId xmlns:a16="http://schemas.microsoft.com/office/drawing/2014/main" id="{2EFDE13F-6175-49A0-B7E9-1DBB51584209}"/>
              </a:ext>
            </a:extLst>
          </p:cNvPr>
          <p:cNvSpPr>
            <a:spLocks noGrp="1"/>
          </p:cNvSpPr>
          <p:nvPr>
            <p:ph type="ftr" sz="quarter" idx="11"/>
          </p:nvPr>
        </p:nvSpPr>
        <p:spPr/>
        <p:txBody>
          <a:bodyPr/>
          <a:lstStyle>
            <a:lvl1pPr>
              <a:defRPr/>
            </a:lvl1pPr>
          </a:lstStyle>
          <a:p>
            <a:pPr>
              <a:defRPr/>
            </a:pPr>
            <a:r>
              <a:rPr lang="it-IT"/>
              <a:t>GREE 2025</a:t>
            </a:r>
          </a:p>
        </p:txBody>
      </p:sp>
      <p:sp>
        <p:nvSpPr>
          <p:cNvPr id="6" name="Slide Number Placeholder 5">
            <a:extLst>
              <a:ext uri="{FF2B5EF4-FFF2-40B4-BE49-F238E27FC236}">
                <a16:creationId xmlns:a16="http://schemas.microsoft.com/office/drawing/2014/main" id="{0FBC7312-5DF9-4C58-A985-95D49F960B40}"/>
              </a:ext>
            </a:extLst>
          </p:cNvPr>
          <p:cNvSpPr>
            <a:spLocks noGrp="1"/>
          </p:cNvSpPr>
          <p:nvPr>
            <p:ph type="sldNum" sz="quarter" idx="12"/>
          </p:nvPr>
        </p:nvSpPr>
        <p:spPr/>
        <p:txBody>
          <a:bodyPr/>
          <a:lstStyle>
            <a:lvl1pPr>
              <a:defRPr/>
            </a:lvl1pPr>
          </a:lstStyle>
          <a:p>
            <a:pPr>
              <a:defRPr/>
            </a:pPr>
            <a:fld id="{9A3A6FF3-ED76-4E26-AEE9-2C291F552797}" type="slidenum">
              <a:rPr lang="it-IT" altLang="it-IT"/>
              <a:pPr>
                <a:defRPr/>
              </a:pPr>
              <a:t>‹N°›</a:t>
            </a:fld>
            <a:endParaRPr lang="it-IT" altLang="it-IT"/>
          </a:p>
        </p:txBody>
      </p:sp>
    </p:spTree>
    <p:extLst>
      <p:ext uri="{BB962C8B-B14F-4D97-AF65-F5344CB8AC3E}">
        <p14:creationId xmlns:p14="http://schemas.microsoft.com/office/powerpoint/2010/main" val="98070378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a:extLst>
              <a:ext uri="{FF2B5EF4-FFF2-40B4-BE49-F238E27FC236}">
                <a16:creationId xmlns:a16="http://schemas.microsoft.com/office/drawing/2014/main" id="{E09A46F0-F39D-4F1F-BE5E-D53FCA69AD8A}"/>
              </a:ext>
            </a:extLst>
          </p:cNvPr>
          <p:cNvSpPr>
            <a:spLocks noGrp="1"/>
          </p:cNvSpPr>
          <p:nvPr>
            <p:ph type="dt" sz="half" idx="10"/>
          </p:nvPr>
        </p:nvSpPr>
        <p:spPr/>
        <p:txBody>
          <a:bodyPr/>
          <a:lstStyle>
            <a:lvl1pPr>
              <a:defRPr/>
            </a:lvl1pPr>
          </a:lstStyle>
          <a:p>
            <a:pPr>
              <a:defRPr/>
            </a:pPr>
            <a:fld id="{08DFBB1E-3BFB-45FE-A632-3A4EAC702CB6}" type="datetime1">
              <a:rPr lang="fr-FR" smtClean="0"/>
              <a:t>20/09/2025</a:t>
            </a:fld>
            <a:endParaRPr lang="it-IT"/>
          </a:p>
        </p:txBody>
      </p:sp>
      <p:sp>
        <p:nvSpPr>
          <p:cNvPr id="6" name="Footer Placeholder 5">
            <a:extLst>
              <a:ext uri="{FF2B5EF4-FFF2-40B4-BE49-F238E27FC236}">
                <a16:creationId xmlns:a16="http://schemas.microsoft.com/office/drawing/2014/main" id="{45DCCD31-BD4C-4C6D-B1A5-73D17CC0F505}"/>
              </a:ext>
            </a:extLst>
          </p:cNvPr>
          <p:cNvSpPr>
            <a:spLocks noGrp="1"/>
          </p:cNvSpPr>
          <p:nvPr>
            <p:ph type="ftr" sz="quarter" idx="11"/>
          </p:nvPr>
        </p:nvSpPr>
        <p:spPr/>
        <p:txBody>
          <a:bodyPr/>
          <a:lstStyle>
            <a:lvl1pPr>
              <a:defRPr/>
            </a:lvl1pPr>
          </a:lstStyle>
          <a:p>
            <a:pPr>
              <a:defRPr/>
            </a:pPr>
            <a:r>
              <a:rPr lang="it-IT"/>
              <a:t>GREE 2025</a:t>
            </a:r>
          </a:p>
        </p:txBody>
      </p:sp>
      <p:sp>
        <p:nvSpPr>
          <p:cNvPr id="7" name="Slide Number Placeholder 6">
            <a:extLst>
              <a:ext uri="{FF2B5EF4-FFF2-40B4-BE49-F238E27FC236}">
                <a16:creationId xmlns:a16="http://schemas.microsoft.com/office/drawing/2014/main" id="{4FA672C1-589E-424B-BE85-59B613A45F83}"/>
              </a:ext>
            </a:extLst>
          </p:cNvPr>
          <p:cNvSpPr>
            <a:spLocks noGrp="1"/>
          </p:cNvSpPr>
          <p:nvPr>
            <p:ph type="sldNum" sz="quarter" idx="12"/>
          </p:nvPr>
        </p:nvSpPr>
        <p:spPr/>
        <p:txBody>
          <a:bodyPr/>
          <a:lstStyle>
            <a:lvl1pPr>
              <a:defRPr/>
            </a:lvl1pPr>
          </a:lstStyle>
          <a:p>
            <a:pPr>
              <a:defRPr/>
            </a:pPr>
            <a:fld id="{F4A130D8-F2C1-4C2A-A692-30475807F099}" type="slidenum">
              <a:rPr lang="it-IT" altLang="it-IT"/>
              <a:pPr>
                <a:defRPr/>
              </a:pPr>
              <a:t>‹N°›</a:t>
            </a:fld>
            <a:endParaRPr lang="it-IT" altLang="it-IT"/>
          </a:p>
        </p:txBody>
      </p:sp>
    </p:spTree>
    <p:extLst>
      <p:ext uri="{BB962C8B-B14F-4D97-AF65-F5344CB8AC3E}">
        <p14:creationId xmlns:p14="http://schemas.microsoft.com/office/powerpoint/2010/main" val="199492150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a:t>Fare clic per modificare gli stili del testo dello schema</a:t>
            </a:r>
          </a:p>
        </p:txBody>
      </p:sp>
      <p:sp>
        <p:nvSpPr>
          <p:cNvPr id="4" name="Content Placeholder 3"/>
          <p:cNvSpPr>
            <a:spLocks noGrp="1"/>
          </p:cNvSpPr>
          <p:nvPr>
            <p:ph sz="half" idx="2"/>
          </p:nvPr>
        </p:nvSpPr>
        <p:spPr>
          <a:xfrm>
            <a:off x="629842" y="2505075"/>
            <a:ext cx="3868340"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a:t>Fare clic per modificare gli stili del testo dello schema</a:t>
            </a:r>
          </a:p>
        </p:txBody>
      </p:sp>
      <p:sp>
        <p:nvSpPr>
          <p:cNvPr id="6" name="Content Placeholder 5"/>
          <p:cNvSpPr>
            <a:spLocks noGrp="1"/>
          </p:cNvSpPr>
          <p:nvPr>
            <p:ph sz="quarter" idx="4"/>
          </p:nvPr>
        </p:nvSpPr>
        <p:spPr>
          <a:xfrm>
            <a:off x="4629150" y="2505075"/>
            <a:ext cx="3887391"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a:extLst>
              <a:ext uri="{FF2B5EF4-FFF2-40B4-BE49-F238E27FC236}">
                <a16:creationId xmlns:a16="http://schemas.microsoft.com/office/drawing/2014/main" id="{018C66C6-C925-4A44-887F-0FD1C12152D4}"/>
              </a:ext>
            </a:extLst>
          </p:cNvPr>
          <p:cNvSpPr>
            <a:spLocks noGrp="1"/>
          </p:cNvSpPr>
          <p:nvPr>
            <p:ph type="dt" sz="half" idx="10"/>
          </p:nvPr>
        </p:nvSpPr>
        <p:spPr/>
        <p:txBody>
          <a:bodyPr/>
          <a:lstStyle>
            <a:lvl1pPr>
              <a:defRPr/>
            </a:lvl1pPr>
          </a:lstStyle>
          <a:p>
            <a:pPr>
              <a:defRPr/>
            </a:pPr>
            <a:fld id="{450D8F58-576C-47ED-828D-5CF8152D9B09}" type="datetime1">
              <a:rPr lang="fr-FR" smtClean="0"/>
              <a:t>20/09/2025</a:t>
            </a:fld>
            <a:endParaRPr lang="it-IT"/>
          </a:p>
        </p:txBody>
      </p:sp>
      <p:sp>
        <p:nvSpPr>
          <p:cNvPr id="8" name="Footer Placeholder 7">
            <a:extLst>
              <a:ext uri="{FF2B5EF4-FFF2-40B4-BE49-F238E27FC236}">
                <a16:creationId xmlns:a16="http://schemas.microsoft.com/office/drawing/2014/main" id="{1BC770F0-6D86-4186-BC35-DCDBF38D26E9}"/>
              </a:ext>
            </a:extLst>
          </p:cNvPr>
          <p:cNvSpPr>
            <a:spLocks noGrp="1"/>
          </p:cNvSpPr>
          <p:nvPr>
            <p:ph type="ftr" sz="quarter" idx="11"/>
          </p:nvPr>
        </p:nvSpPr>
        <p:spPr/>
        <p:txBody>
          <a:bodyPr/>
          <a:lstStyle>
            <a:lvl1pPr>
              <a:defRPr/>
            </a:lvl1pPr>
          </a:lstStyle>
          <a:p>
            <a:pPr>
              <a:defRPr/>
            </a:pPr>
            <a:r>
              <a:rPr lang="it-IT"/>
              <a:t>GREE 2025</a:t>
            </a:r>
          </a:p>
        </p:txBody>
      </p:sp>
      <p:sp>
        <p:nvSpPr>
          <p:cNvPr id="9" name="Slide Number Placeholder 8">
            <a:extLst>
              <a:ext uri="{FF2B5EF4-FFF2-40B4-BE49-F238E27FC236}">
                <a16:creationId xmlns:a16="http://schemas.microsoft.com/office/drawing/2014/main" id="{7687A0DB-2B03-41DC-98F2-BA532ECA80F2}"/>
              </a:ext>
            </a:extLst>
          </p:cNvPr>
          <p:cNvSpPr>
            <a:spLocks noGrp="1"/>
          </p:cNvSpPr>
          <p:nvPr>
            <p:ph type="sldNum" sz="quarter" idx="12"/>
          </p:nvPr>
        </p:nvSpPr>
        <p:spPr/>
        <p:txBody>
          <a:bodyPr/>
          <a:lstStyle>
            <a:lvl1pPr>
              <a:defRPr/>
            </a:lvl1pPr>
          </a:lstStyle>
          <a:p>
            <a:pPr>
              <a:defRPr/>
            </a:pPr>
            <a:fld id="{0F90A352-B8E6-45AB-A946-CF89DDF4754D}" type="slidenum">
              <a:rPr lang="it-IT" altLang="it-IT"/>
              <a:pPr>
                <a:defRPr/>
              </a:pPr>
              <a:t>‹N°›</a:t>
            </a:fld>
            <a:endParaRPr lang="it-IT" altLang="it-IT"/>
          </a:p>
        </p:txBody>
      </p:sp>
    </p:spTree>
    <p:extLst>
      <p:ext uri="{BB962C8B-B14F-4D97-AF65-F5344CB8AC3E}">
        <p14:creationId xmlns:p14="http://schemas.microsoft.com/office/powerpoint/2010/main" val="389574151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a:extLst>
              <a:ext uri="{FF2B5EF4-FFF2-40B4-BE49-F238E27FC236}">
                <a16:creationId xmlns:a16="http://schemas.microsoft.com/office/drawing/2014/main" id="{DAB15268-3C21-4E06-BDA3-4640D43902FD}"/>
              </a:ext>
            </a:extLst>
          </p:cNvPr>
          <p:cNvSpPr>
            <a:spLocks noGrp="1"/>
          </p:cNvSpPr>
          <p:nvPr>
            <p:ph type="dt" sz="half" idx="10"/>
          </p:nvPr>
        </p:nvSpPr>
        <p:spPr/>
        <p:txBody>
          <a:bodyPr/>
          <a:lstStyle>
            <a:lvl1pPr>
              <a:defRPr/>
            </a:lvl1pPr>
          </a:lstStyle>
          <a:p>
            <a:pPr>
              <a:defRPr/>
            </a:pPr>
            <a:fld id="{710A1E99-16A8-45F2-ACF2-F03BF28FCE81}" type="datetime1">
              <a:rPr lang="fr-FR" smtClean="0"/>
              <a:t>20/09/2025</a:t>
            </a:fld>
            <a:endParaRPr lang="it-IT"/>
          </a:p>
        </p:txBody>
      </p:sp>
      <p:sp>
        <p:nvSpPr>
          <p:cNvPr id="4" name="Footer Placeholder 3">
            <a:extLst>
              <a:ext uri="{FF2B5EF4-FFF2-40B4-BE49-F238E27FC236}">
                <a16:creationId xmlns:a16="http://schemas.microsoft.com/office/drawing/2014/main" id="{6AA8523F-7D8F-417B-A18A-EBB2FC8A3C8C}"/>
              </a:ext>
            </a:extLst>
          </p:cNvPr>
          <p:cNvSpPr>
            <a:spLocks noGrp="1"/>
          </p:cNvSpPr>
          <p:nvPr>
            <p:ph type="ftr" sz="quarter" idx="11"/>
          </p:nvPr>
        </p:nvSpPr>
        <p:spPr/>
        <p:txBody>
          <a:bodyPr/>
          <a:lstStyle>
            <a:lvl1pPr>
              <a:defRPr/>
            </a:lvl1pPr>
          </a:lstStyle>
          <a:p>
            <a:pPr>
              <a:defRPr/>
            </a:pPr>
            <a:r>
              <a:rPr lang="it-IT"/>
              <a:t>GREE 2025</a:t>
            </a:r>
          </a:p>
        </p:txBody>
      </p:sp>
      <p:sp>
        <p:nvSpPr>
          <p:cNvPr id="5" name="Slide Number Placeholder 4">
            <a:extLst>
              <a:ext uri="{FF2B5EF4-FFF2-40B4-BE49-F238E27FC236}">
                <a16:creationId xmlns:a16="http://schemas.microsoft.com/office/drawing/2014/main" id="{3740A698-C602-468E-AF1D-5BC9BFD52E69}"/>
              </a:ext>
            </a:extLst>
          </p:cNvPr>
          <p:cNvSpPr>
            <a:spLocks noGrp="1"/>
          </p:cNvSpPr>
          <p:nvPr>
            <p:ph type="sldNum" sz="quarter" idx="12"/>
          </p:nvPr>
        </p:nvSpPr>
        <p:spPr/>
        <p:txBody>
          <a:bodyPr/>
          <a:lstStyle>
            <a:lvl1pPr>
              <a:defRPr/>
            </a:lvl1pPr>
          </a:lstStyle>
          <a:p>
            <a:pPr>
              <a:defRPr/>
            </a:pPr>
            <a:fld id="{67459AC1-8900-4EED-872A-B3F4C7627477}" type="slidenum">
              <a:rPr lang="it-IT" altLang="it-IT"/>
              <a:pPr>
                <a:defRPr/>
              </a:pPr>
              <a:t>‹N°›</a:t>
            </a:fld>
            <a:endParaRPr lang="it-IT" altLang="it-IT"/>
          </a:p>
        </p:txBody>
      </p:sp>
    </p:spTree>
    <p:extLst>
      <p:ext uri="{BB962C8B-B14F-4D97-AF65-F5344CB8AC3E}">
        <p14:creationId xmlns:p14="http://schemas.microsoft.com/office/powerpoint/2010/main" val="83350263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55639A-CE7D-49AB-99E6-4227C02984BB}"/>
              </a:ext>
            </a:extLst>
          </p:cNvPr>
          <p:cNvSpPr>
            <a:spLocks noGrp="1"/>
          </p:cNvSpPr>
          <p:nvPr>
            <p:ph type="dt" sz="half" idx="10"/>
          </p:nvPr>
        </p:nvSpPr>
        <p:spPr/>
        <p:txBody>
          <a:bodyPr/>
          <a:lstStyle>
            <a:lvl1pPr>
              <a:defRPr/>
            </a:lvl1pPr>
          </a:lstStyle>
          <a:p>
            <a:pPr>
              <a:defRPr/>
            </a:pPr>
            <a:fld id="{5A3097AA-93E6-4934-928F-1D613E335EB7}" type="datetime1">
              <a:rPr lang="fr-FR" smtClean="0"/>
              <a:t>20/09/2025</a:t>
            </a:fld>
            <a:endParaRPr lang="it-IT"/>
          </a:p>
        </p:txBody>
      </p:sp>
      <p:sp>
        <p:nvSpPr>
          <p:cNvPr id="3" name="Footer Placeholder 2">
            <a:extLst>
              <a:ext uri="{FF2B5EF4-FFF2-40B4-BE49-F238E27FC236}">
                <a16:creationId xmlns:a16="http://schemas.microsoft.com/office/drawing/2014/main" id="{FEAC9B4E-C053-452C-9E1A-61F60208963F}"/>
              </a:ext>
            </a:extLst>
          </p:cNvPr>
          <p:cNvSpPr>
            <a:spLocks noGrp="1"/>
          </p:cNvSpPr>
          <p:nvPr>
            <p:ph type="ftr" sz="quarter" idx="11"/>
          </p:nvPr>
        </p:nvSpPr>
        <p:spPr/>
        <p:txBody>
          <a:bodyPr/>
          <a:lstStyle>
            <a:lvl1pPr>
              <a:defRPr/>
            </a:lvl1pPr>
          </a:lstStyle>
          <a:p>
            <a:pPr>
              <a:defRPr/>
            </a:pPr>
            <a:r>
              <a:rPr lang="it-IT"/>
              <a:t>GREE 2025</a:t>
            </a:r>
          </a:p>
        </p:txBody>
      </p:sp>
      <p:sp>
        <p:nvSpPr>
          <p:cNvPr id="4" name="Slide Number Placeholder 3">
            <a:extLst>
              <a:ext uri="{FF2B5EF4-FFF2-40B4-BE49-F238E27FC236}">
                <a16:creationId xmlns:a16="http://schemas.microsoft.com/office/drawing/2014/main" id="{9C82A579-388C-43EE-A1E1-EF6A14CE3711}"/>
              </a:ext>
            </a:extLst>
          </p:cNvPr>
          <p:cNvSpPr>
            <a:spLocks noGrp="1"/>
          </p:cNvSpPr>
          <p:nvPr>
            <p:ph type="sldNum" sz="quarter" idx="12"/>
          </p:nvPr>
        </p:nvSpPr>
        <p:spPr/>
        <p:txBody>
          <a:bodyPr/>
          <a:lstStyle>
            <a:lvl1pPr>
              <a:defRPr/>
            </a:lvl1pPr>
          </a:lstStyle>
          <a:p>
            <a:pPr>
              <a:defRPr/>
            </a:pPr>
            <a:fld id="{34255912-6472-4DF8-80B3-CDEF7055C9EC}" type="slidenum">
              <a:rPr lang="it-IT" altLang="it-IT"/>
              <a:pPr>
                <a:defRPr/>
              </a:pPr>
              <a:t>‹N°›</a:t>
            </a:fld>
            <a:endParaRPr lang="it-IT" altLang="it-IT"/>
          </a:p>
        </p:txBody>
      </p:sp>
    </p:spTree>
    <p:extLst>
      <p:ext uri="{BB962C8B-B14F-4D97-AF65-F5344CB8AC3E}">
        <p14:creationId xmlns:p14="http://schemas.microsoft.com/office/powerpoint/2010/main" val="22429927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theme" Target="../theme/theme10.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7.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theme" Target="../theme/theme11.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8.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theme" Target="../theme/theme12.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9.xml"/><Relationship Id="rId13" Type="http://schemas.openxmlformats.org/officeDocument/2006/relationships/slideLayout" Target="../slideLayouts/slideLayout164.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slideLayout" Target="../slideLayouts/slideLayout163.xml"/><Relationship Id="rId2" Type="http://schemas.openxmlformats.org/officeDocument/2006/relationships/slideLayout" Target="../slideLayouts/slideLayout153.xml"/><Relationship Id="rId16" Type="http://schemas.openxmlformats.org/officeDocument/2006/relationships/theme" Target="../theme/theme1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5" Type="http://schemas.openxmlformats.org/officeDocument/2006/relationships/slideLayout" Target="../slideLayouts/slideLayout16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 Id="rId14" Type="http://schemas.openxmlformats.org/officeDocument/2006/relationships/slideLayout" Target="../slideLayouts/slideLayout16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4" Type="http://schemas.openxmlformats.org/officeDocument/2006/relationships/slideLayout" Target="../slideLayouts/slideLayout31.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6" Type="http://schemas.openxmlformats.org/officeDocument/2006/relationships/image" Target="../media/image2.png"/><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theme" Target="../theme/theme4.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theme" Target="../theme/theme5.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theme" Target="../theme/theme6.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7.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8.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slideLayout" Target="../slideLayouts/slideLayout116.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5" Type="http://schemas.openxmlformats.org/officeDocument/2006/relationships/theme" Target="../theme/theme9.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slideLayout" Target="../slideLayouts/slideLayout1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998EA995-EBA8-4B0D-BBDF-39C272C0056A}"/>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FD48D8F-28B9-43F5-8F7D-799AC800997D}"/>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FC19000-01CB-487E-BD17-5FAF358C0031}" type="datetime1">
              <a:rPr lang="fr-FR" smtClean="0"/>
              <a:t>20/09/2025</a:t>
            </a:fld>
            <a:endParaRPr lang="fr-FR"/>
          </a:p>
        </p:txBody>
      </p:sp>
      <p:sp>
        <p:nvSpPr>
          <p:cNvPr id="5" name="Espace réservé du pied de page 4">
            <a:extLst>
              <a:ext uri="{FF2B5EF4-FFF2-40B4-BE49-F238E27FC236}">
                <a16:creationId xmlns:a16="http://schemas.microsoft.com/office/drawing/2014/main" id="{9DC9431F-4633-46BE-8B36-18F6848035AA}"/>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fr-FR"/>
              <a:t>GREE 2025</a:t>
            </a:r>
          </a:p>
        </p:txBody>
      </p:sp>
      <p:sp>
        <p:nvSpPr>
          <p:cNvPr id="6" name="Espace réservé du numéro de diapositive 5">
            <a:extLst>
              <a:ext uri="{FF2B5EF4-FFF2-40B4-BE49-F238E27FC236}">
                <a16:creationId xmlns:a16="http://schemas.microsoft.com/office/drawing/2014/main" id="{87932E35-3A66-4222-A3D4-6A003C5FA8F7}"/>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E46E5C7-13A7-424F-9A49-4D12D62DC9B9}" type="slidenum">
              <a:rPr lang="fr-FR" smtClean="0"/>
              <a:pPr/>
              <a:t>‹N°›</a:t>
            </a:fld>
            <a:endParaRPr lang="fr-FR"/>
          </a:p>
        </p:txBody>
      </p:sp>
      <p:pic>
        <p:nvPicPr>
          <p:cNvPr id="10" name="Image 9">
            <a:extLst>
              <a:ext uri="{FF2B5EF4-FFF2-40B4-BE49-F238E27FC236}">
                <a16:creationId xmlns:a16="http://schemas.microsoft.com/office/drawing/2014/main" id="{B40CE6F6-E0D4-42F2-AB1C-58D3C54E4CB1}"/>
              </a:ext>
            </a:extLst>
          </p:cNvPr>
          <p:cNvPicPr>
            <a:picLocks noChangeAspect="1"/>
          </p:cNvPicPr>
          <p:nvPr userDrawn="1"/>
        </p:nvPicPr>
        <p:blipFill>
          <a:blip r:embed="rId17"/>
          <a:stretch>
            <a:fillRect/>
          </a:stretch>
        </p:blipFill>
        <p:spPr>
          <a:xfrm>
            <a:off x="8532440" y="6381328"/>
            <a:ext cx="599691" cy="466076"/>
          </a:xfrm>
          <a:prstGeom prst="rect">
            <a:avLst/>
          </a:prstGeom>
        </p:spPr>
      </p:pic>
      <p:sp>
        <p:nvSpPr>
          <p:cNvPr id="8" name="Rectangle 7">
            <a:extLst>
              <a:ext uri="{FF2B5EF4-FFF2-40B4-BE49-F238E27FC236}">
                <a16:creationId xmlns:a16="http://schemas.microsoft.com/office/drawing/2014/main" id="{9A9AB32F-04C6-4A42-AA6E-4B98E2793D6A}"/>
              </a:ext>
            </a:extLst>
          </p:cNvPr>
          <p:cNvSpPr/>
          <p:nvPr userDrawn="1"/>
        </p:nvSpPr>
        <p:spPr>
          <a:xfrm>
            <a:off x="0" y="-214312"/>
            <a:ext cx="9144000" cy="138537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Tree>
    <p:extLst>
      <p:ext uri="{BB962C8B-B14F-4D97-AF65-F5344CB8AC3E}">
        <p14:creationId xmlns:p14="http://schemas.microsoft.com/office/powerpoint/2010/main" val="3343108200"/>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856" r:id="rId12"/>
    <p:sldLayoutId id="2147483983" r:id="rId13"/>
    <p:sldLayoutId id="2147484000" r:id="rId14"/>
    <p:sldLayoutId id="2147484001" r:id="rId15"/>
  </p:sldLayoutIdLst>
  <p:hf sldNum="0"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314" name="Title Placeholder 1">
            <a:extLst>
              <a:ext uri="{FF2B5EF4-FFF2-40B4-BE49-F238E27FC236}">
                <a16:creationId xmlns:a16="http://schemas.microsoft.com/office/drawing/2014/main" id="{5F534275-5384-465F-B860-7CE5BCFAEA25}"/>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it-IT"/>
              <a:t>Click to edit Master title style</a:t>
            </a:r>
            <a:endParaRPr lang="en-GB" altLang="it-IT"/>
          </a:p>
        </p:txBody>
      </p:sp>
      <p:sp>
        <p:nvSpPr>
          <p:cNvPr id="13315" name="Text Placeholder 2">
            <a:extLst>
              <a:ext uri="{FF2B5EF4-FFF2-40B4-BE49-F238E27FC236}">
                <a16:creationId xmlns:a16="http://schemas.microsoft.com/office/drawing/2014/main" id="{265CEB69-838A-4337-A609-DA197DEB6E2F}"/>
              </a:ext>
            </a:extLst>
          </p:cNvPr>
          <p:cNvSpPr>
            <a:spLocks noGrp="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it-IT"/>
              <a:t>Click to edit Master text styles</a:t>
            </a:r>
          </a:p>
          <a:p>
            <a:pPr lvl="1"/>
            <a:r>
              <a:rPr lang="en-US" altLang="it-IT"/>
              <a:t>Second level</a:t>
            </a:r>
          </a:p>
          <a:p>
            <a:pPr lvl="2"/>
            <a:r>
              <a:rPr lang="en-US" altLang="it-IT"/>
              <a:t>Third level</a:t>
            </a:r>
          </a:p>
          <a:p>
            <a:pPr lvl="3"/>
            <a:r>
              <a:rPr lang="en-US" altLang="it-IT"/>
              <a:t>Fourth level</a:t>
            </a:r>
          </a:p>
          <a:p>
            <a:pPr lvl="4"/>
            <a:r>
              <a:rPr lang="en-US" altLang="it-IT"/>
              <a:t>Fifth level</a:t>
            </a:r>
            <a:endParaRPr lang="en-GB" altLang="it-IT"/>
          </a:p>
        </p:txBody>
      </p:sp>
      <p:sp>
        <p:nvSpPr>
          <p:cNvPr id="4" name="Date Placeholder 3">
            <a:extLst>
              <a:ext uri="{FF2B5EF4-FFF2-40B4-BE49-F238E27FC236}">
                <a16:creationId xmlns:a16="http://schemas.microsoft.com/office/drawing/2014/main" id="{7A8D7963-7FB4-4ABD-BD1D-DA309B09C53B}"/>
              </a:ext>
            </a:extLst>
          </p:cNvPr>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eaLnBrk="1" hangingPunct="1">
              <a:defRPr sz="900" i="0">
                <a:solidFill>
                  <a:prstClr val="black">
                    <a:tint val="75000"/>
                  </a:prstClr>
                </a:solidFill>
                <a:latin typeface="Arial" charset="0"/>
              </a:defRPr>
            </a:lvl1pPr>
          </a:lstStyle>
          <a:p>
            <a:pPr>
              <a:defRPr/>
            </a:pPr>
            <a:fld id="{C8835469-88D6-454B-B7E9-EBB5E8ED88CF}" type="datetime1">
              <a:rPr lang="fr-FR" smtClean="0"/>
              <a:t>20/09/2025</a:t>
            </a:fld>
            <a:endParaRPr lang="en-GB"/>
          </a:p>
        </p:txBody>
      </p:sp>
      <p:sp>
        <p:nvSpPr>
          <p:cNvPr id="5" name="Footer Placeholder 4">
            <a:extLst>
              <a:ext uri="{FF2B5EF4-FFF2-40B4-BE49-F238E27FC236}">
                <a16:creationId xmlns:a16="http://schemas.microsoft.com/office/drawing/2014/main" id="{3419C48A-2235-4493-A782-3938B94C5460}"/>
              </a:ext>
            </a:extLst>
          </p:cNvPr>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eaLnBrk="1" hangingPunct="1">
              <a:defRPr sz="900" i="0">
                <a:solidFill>
                  <a:prstClr val="black">
                    <a:tint val="75000"/>
                  </a:prstClr>
                </a:solidFill>
                <a:latin typeface="Arial" charset="0"/>
              </a:defRPr>
            </a:lvl1pPr>
          </a:lstStyle>
          <a:p>
            <a:pPr>
              <a:defRPr/>
            </a:pPr>
            <a:r>
              <a:rPr lang="en-GB"/>
              <a:t>GREE 2025</a:t>
            </a:r>
          </a:p>
        </p:txBody>
      </p:sp>
      <p:sp>
        <p:nvSpPr>
          <p:cNvPr id="6" name="Slide Number Placeholder 5">
            <a:extLst>
              <a:ext uri="{FF2B5EF4-FFF2-40B4-BE49-F238E27FC236}">
                <a16:creationId xmlns:a16="http://schemas.microsoft.com/office/drawing/2014/main" id="{D608BD03-E74C-490D-AAB7-6CF1088C19CC}"/>
              </a:ext>
            </a:extLst>
          </p:cNvPr>
          <p:cNvSpPr>
            <a:spLocks noGrp="1"/>
          </p:cNvSpPr>
          <p:nvPr>
            <p:ph type="sldNum" sz="quarter" idx="4"/>
          </p:nvPr>
        </p:nvSpPr>
        <p:spPr>
          <a:xfrm>
            <a:off x="6553200" y="6356351"/>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i="0">
                <a:solidFill>
                  <a:srgbClr val="898989"/>
                </a:solidFill>
              </a:defRPr>
            </a:lvl1pPr>
          </a:lstStyle>
          <a:p>
            <a:pPr>
              <a:defRPr/>
            </a:pPr>
            <a:fld id="{5BC5A913-1139-41B7-B06D-7DFFCA78D8A7}" type="slidenum">
              <a:rPr lang="en-GB" altLang="it-IT"/>
              <a:pPr>
                <a:defRPr/>
              </a:pPr>
              <a:t>‹N°›</a:t>
            </a:fld>
            <a:endParaRPr lang="en-GB" altLang="it-IT"/>
          </a:p>
        </p:txBody>
      </p:sp>
    </p:spTree>
    <p:extLst>
      <p:ext uri="{BB962C8B-B14F-4D97-AF65-F5344CB8AC3E}">
        <p14:creationId xmlns:p14="http://schemas.microsoft.com/office/powerpoint/2010/main" val="680932412"/>
      </p:ext>
    </p:extLst>
  </p:cSld>
  <p:clrMap bg1="lt1" tx1="dk1" bg2="lt2" tx2="dk2" accent1="accent1" accent2="accent2" accent3="accent3" accent4="accent4" accent5="accent5" accent6="accent6" hlink="hlink" folHlink="folHlink"/>
  <p:sldLayoutIdLst>
    <p:sldLayoutId id="2147483946" r:id="rId1"/>
    <p:sldLayoutId id="2147483947" r:id="rId2"/>
    <p:sldLayoutId id="2147483948" r:id="rId3"/>
    <p:sldLayoutId id="2147483949" r:id="rId4"/>
    <p:sldLayoutId id="2147483950" r:id="rId5"/>
    <p:sldLayoutId id="2147483951" r:id="rId6"/>
    <p:sldLayoutId id="2147483952" r:id="rId7"/>
    <p:sldLayoutId id="2147483953" r:id="rId8"/>
    <p:sldLayoutId id="2147483954" r:id="rId9"/>
    <p:sldLayoutId id="2147483955" r:id="rId10"/>
    <p:sldLayoutId id="2147483956" r:id="rId11"/>
    <p:sldLayoutId id="2147483957" r:id="rId12"/>
  </p:sldLayoutIdLst>
  <p:hf sldNum="0" hdr="0"/>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Title Placeholder 1">
            <a:extLst>
              <a:ext uri="{FF2B5EF4-FFF2-40B4-BE49-F238E27FC236}">
                <a16:creationId xmlns:a16="http://schemas.microsoft.com/office/drawing/2014/main" id="{E5CB7C99-17E9-4FE7-A4A5-0CBFCA2363C7}"/>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it-IT"/>
              <a:t>Click to edit Master title style</a:t>
            </a:r>
            <a:endParaRPr lang="en-GB" altLang="it-IT"/>
          </a:p>
        </p:txBody>
      </p:sp>
      <p:sp>
        <p:nvSpPr>
          <p:cNvPr id="5123" name="Text Placeholder 2">
            <a:extLst>
              <a:ext uri="{FF2B5EF4-FFF2-40B4-BE49-F238E27FC236}">
                <a16:creationId xmlns:a16="http://schemas.microsoft.com/office/drawing/2014/main" id="{5E53FCB4-17CC-4878-97D3-F95E874CFC4E}"/>
              </a:ext>
            </a:extLst>
          </p:cNvPr>
          <p:cNvSpPr>
            <a:spLocks noGrp="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it-IT"/>
              <a:t>Click to edit Master text styles</a:t>
            </a:r>
          </a:p>
          <a:p>
            <a:pPr lvl="1"/>
            <a:r>
              <a:rPr lang="en-US" altLang="it-IT"/>
              <a:t>Second level</a:t>
            </a:r>
          </a:p>
          <a:p>
            <a:pPr lvl="2"/>
            <a:r>
              <a:rPr lang="en-US" altLang="it-IT"/>
              <a:t>Third level</a:t>
            </a:r>
          </a:p>
          <a:p>
            <a:pPr lvl="3"/>
            <a:r>
              <a:rPr lang="en-US" altLang="it-IT"/>
              <a:t>Fourth level</a:t>
            </a:r>
          </a:p>
          <a:p>
            <a:pPr lvl="4"/>
            <a:r>
              <a:rPr lang="en-US" altLang="it-IT"/>
              <a:t>Fifth level</a:t>
            </a:r>
            <a:endParaRPr lang="en-GB" altLang="it-IT"/>
          </a:p>
        </p:txBody>
      </p:sp>
      <p:sp>
        <p:nvSpPr>
          <p:cNvPr id="4" name="Date Placeholder 3">
            <a:extLst>
              <a:ext uri="{FF2B5EF4-FFF2-40B4-BE49-F238E27FC236}">
                <a16:creationId xmlns:a16="http://schemas.microsoft.com/office/drawing/2014/main" id="{F548B2A2-A486-4A8F-92C4-4ECFA3ACC19D}"/>
              </a:ext>
            </a:extLst>
          </p:cNvPr>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eaLnBrk="1" hangingPunct="1">
              <a:defRPr sz="900" i="0">
                <a:solidFill>
                  <a:prstClr val="black">
                    <a:tint val="75000"/>
                  </a:prstClr>
                </a:solidFill>
                <a:latin typeface="Arial" charset="0"/>
              </a:defRPr>
            </a:lvl1pPr>
          </a:lstStyle>
          <a:p>
            <a:pPr>
              <a:defRPr/>
            </a:pPr>
            <a:fld id="{69AEF88F-7B29-494D-8BBA-0159D0441619}" type="datetime1">
              <a:rPr lang="fr-FR" smtClean="0"/>
              <a:t>20/09/2025</a:t>
            </a:fld>
            <a:endParaRPr lang="en-GB"/>
          </a:p>
        </p:txBody>
      </p:sp>
      <p:sp>
        <p:nvSpPr>
          <p:cNvPr id="5" name="Footer Placeholder 4">
            <a:extLst>
              <a:ext uri="{FF2B5EF4-FFF2-40B4-BE49-F238E27FC236}">
                <a16:creationId xmlns:a16="http://schemas.microsoft.com/office/drawing/2014/main" id="{774DF058-706F-4B0A-A968-459CDCA23889}"/>
              </a:ext>
            </a:extLst>
          </p:cNvPr>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eaLnBrk="1" hangingPunct="1">
              <a:defRPr sz="900" i="0">
                <a:solidFill>
                  <a:prstClr val="black">
                    <a:tint val="75000"/>
                  </a:prstClr>
                </a:solidFill>
                <a:latin typeface="Arial" charset="0"/>
              </a:defRPr>
            </a:lvl1pPr>
          </a:lstStyle>
          <a:p>
            <a:pPr>
              <a:defRPr/>
            </a:pPr>
            <a:r>
              <a:rPr lang="en-GB"/>
              <a:t>GREE 2025</a:t>
            </a:r>
          </a:p>
        </p:txBody>
      </p:sp>
      <p:sp>
        <p:nvSpPr>
          <p:cNvPr id="6" name="Slide Number Placeholder 5">
            <a:extLst>
              <a:ext uri="{FF2B5EF4-FFF2-40B4-BE49-F238E27FC236}">
                <a16:creationId xmlns:a16="http://schemas.microsoft.com/office/drawing/2014/main" id="{A4EC1498-99A8-48A5-94E3-7B94EA275B72}"/>
              </a:ext>
            </a:extLst>
          </p:cNvPr>
          <p:cNvSpPr>
            <a:spLocks noGrp="1"/>
          </p:cNvSpPr>
          <p:nvPr>
            <p:ph type="sldNum" sz="quarter" idx="4"/>
          </p:nvPr>
        </p:nvSpPr>
        <p:spPr>
          <a:xfrm>
            <a:off x="6553200" y="6356351"/>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i="0">
                <a:solidFill>
                  <a:srgbClr val="898989"/>
                </a:solidFill>
              </a:defRPr>
            </a:lvl1pPr>
          </a:lstStyle>
          <a:p>
            <a:pPr>
              <a:defRPr/>
            </a:pPr>
            <a:fld id="{559DDDEC-C542-4B41-873B-369A8D7D23A8}" type="slidenum">
              <a:rPr lang="en-GB" altLang="it-IT"/>
              <a:pPr>
                <a:defRPr/>
              </a:pPr>
              <a:t>‹N°›</a:t>
            </a:fld>
            <a:endParaRPr lang="en-GB" altLang="it-IT"/>
          </a:p>
        </p:txBody>
      </p:sp>
    </p:spTree>
    <p:extLst>
      <p:ext uri="{BB962C8B-B14F-4D97-AF65-F5344CB8AC3E}">
        <p14:creationId xmlns:p14="http://schemas.microsoft.com/office/powerpoint/2010/main" val="2397258735"/>
      </p:ext>
    </p:extLst>
  </p:cSld>
  <p:clrMap bg1="lt1" tx1="dk1" bg2="lt2" tx2="dk2" accent1="accent1" accent2="accent2" accent3="accent3" accent4="accent4" accent5="accent5" accent6="accent6" hlink="hlink" folHlink="folHlink"/>
  <p:sldLayoutIdLst>
    <p:sldLayoutId id="2147483959" r:id="rId1"/>
    <p:sldLayoutId id="2147483960" r:id="rId2"/>
    <p:sldLayoutId id="2147483961" r:id="rId3"/>
    <p:sldLayoutId id="2147483962" r:id="rId4"/>
    <p:sldLayoutId id="2147483963" r:id="rId5"/>
    <p:sldLayoutId id="2147483964" r:id="rId6"/>
    <p:sldLayoutId id="2147483965" r:id="rId7"/>
    <p:sldLayoutId id="2147483966" r:id="rId8"/>
    <p:sldLayoutId id="2147483967" r:id="rId9"/>
    <p:sldLayoutId id="2147483968" r:id="rId10"/>
    <p:sldLayoutId id="2147483969" r:id="rId11"/>
  </p:sldLayoutIdLst>
  <p:hf sldNum="0" hdr="0"/>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Segnaposto titolo 1">
            <a:extLst>
              <a:ext uri="{FF2B5EF4-FFF2-40B4-BE49-F238E27FC236}">
                <a16:creationId xmlns:a16="http://schemas.microsoft.com/office/drawing/2014/main" id="{9A6790CD-1D99-4B49-AE36-2FD09B591B2E}"/>
              </a:ext>
            </a:extLst>
          </p:cNvPr>
          <p:cNvSpPr>
            <a:spLocks noGrp="1" noChangeArrowheads="1"/>
          </p:cNvSpPr>
          <p:nvPr>
            <p:ph type="title"/>
          </p:nvPr>
        </p:nvSpPr>
        <p:spPr bwMode="auto">
          <a:xfrm>
            <a:off x="628650" y="365126"/>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 dello schema</a:t>
            </a:r>
          </a:p>
        </p:txBody>
      </p:sp>
      <p:sp>
        <p:nvSpPr>
          <p:cNvPr id="14339" name="Segnaposto testo 2">
            <a:extLst>
              <a:ext uri="{FF2B5EF4-FFF2-40B4-BE49-F238E27FC236}">
                <a16:creationId xmlns:a16="http://schemas.microsoft.com/office/drawing/2014/main" id="{44C70A47-4150-4887-994D-603CF23C54C8}"/>
              </a:ext>
            </a:extLst>
          </p:cNvPr>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4" name="Segnaposto data 3">
            <a:extLst>
              <a:ext uri="{FF2B5EF4-FFF2-40B4-BE49-F238E27FC236}">
                <a16:creationId xmlns:a16="http://schemas.microsoft.com/office/drawing/2014/main" id="{0A81FD62-AF03-4325-BFDD-AA1FB5835F6C}"/>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C026138E-4FDD-48DB-B254-4B30A3D710DB}" type="datetime1">
              <a:rPr lang="fr-FR" smtClean="0"/>
              <a:t>20/09/2025</a:t>
            </a:fld>
            <a:endParaRPr lang="it-IT"/>
          </a:p>
        </p:txBody>
      </p:sp>
      <p:sp>
        <p:nvSpPr>
          <p:cNvPr id="5" name="Segnaposto piè di pagina 4">
            <a:extLst>
              <a:ext uri="{FF2B5EF4-FFF2-40B4-BE49-F238E27FC236}">
                <a16:creationId xmlns:a16="http://schemas.microsoft.com/office/drawing/2014/main" id="{7AF58291-A960-42A6-A5F3-893E663748C2}"/>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r>
              <a:rPr lang="it-IT"/>
              <a:t>GREE 2025</a:t>
            </a:r>
          </a:p>
        </p:txBody>
      </p:sp>
      <p:sp>
        <p:nvSpPr>
          <p:cNvPr id="6" name="Segnaposto numero diapositiva 5">
            <a:extLst>
              <a:ext uri="{FF2B5EF4-FFF2-40B4-BE49-F238E27FC236}">
                <a16:creationId xmlns:a16="http://schemas.microsoft.com/office/drawing/2014/main" id="{0BA1EACC-AE62-4765-AABD-5BD1DE4256DB}"/>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050B9D73-9709-4FD8-902B-5FB56CD2F009}" type="slidenum">
              <a:rPr lang="it-IT"/>
              <a:pPr>
                <a:defRPr/>
              </a:pPr>
              <a:t>‹N°›</a:t>
            </a:fld>
            <a:endParaRPr lang="it-IT"/>
          </a:p>
        </p:txBody>
      </p:sp>
    </p:spTree>
    <p:extLst>
      <p:ext uri="{BB962C8B-B14F-4D97-AF65-F5344CB8AC3E}">
        <p14:creationId xmlns:p14="http://schemas.microsoft.com/office/powerpoint/2010/main" val="624788512"/>
      </p:ext>
    </p:extLst>
  </p:cSld>
  <p:clrMap bg1="lt1" tx1="dk1" bg2="lt2" tx2="dk2" accent1="accent1" accent2="accent2" accent3="accent3" accent4="accent4" accent5="accent5" accent6="accent6" hlink="hlink" folHlink="folHlink"/>
  <p:sldLayoutIdLst>
    <p:sldLayoutId id="2147483971" r:id="rId1"/>
    <p:sldLayoutId id="2147483972" r:id="rId2"/>
    <p:sldLayoutId id="2147483973" r:id="rId3"/>
    <p:sldLayoutId id="2147483974" r:id="rId4"/>
    <p:sldLayoutId id="2147483975" r:id="rId5"/>
    <p:sldLayoutId id="2147483976" r:id="rId6"/>
    <p:sldLayoutId id="2147483977" r:id="rId7"/>
    <p:sldLayoutId id="2147483978" r:id="rId8"/>
    <p:sldLayoutId id="2147483979" r:id="rId9"/>
    <p:sldLayoutId id="2147483980" r:id="rId10"/>
    <p:sldLayoutId id="2147483981" r:id="rId11"/>
  </p:sldLayoutIdLst>
  <p:transition spd="med">
    <p:fade/>
  </p:transition>
  <p:hf sldNum="0" hdr="0"/>
  <p:txStyles>
    <p:titleStyle>
      <a:lvl1pPr algn="l"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342900" algn="l" rtl="0" fontAlgn="base">
        <a:lnSpc>
          <a:spcPct val="90000"/>
        </a:lnSpc>
        <a:spcBef>
          <a:spcPct val="0"/>
        </a:spcBef>
        <a:spcAft>
          <a:spcPct val="0"/>
        </a:spcAft>
        <a:defRPr sz="3300">
          <a:solidFill>
            <a:schemeClr val="tx1"/>
          </a:solidFill>
          <a:latin typeface="Calibri Light" panose="020F0302020204030204" pitchFamily="34" charset="0"/>
        </a:defRPr>
      </a:lvl6pPr>
      <a:lvl7pPr marL="685800" algn="l" rtl="0" fontAlgn="base">
        <a:lnSpc>
          <a:spcPct val="90000"/>
        </a:lnSpc>
        <a:spcBef>
          <a:spcPct val="0"/>
        </a:spcBef>
        <a:spcAft>
          <a:spcPct val="0"/>
        </a:spcAft>
        <a:defRPr sz="3300">
          <a:solidFill>
            <a:schemeClr val="tx1"/>
          </a:solidFill>
          <a:latin typeface="Calibri Light" panose="020F0302020204030204" pitchFamily="34" charset="0"/>
        </a:defRPr>
      </a:lvl7pPr>
      <a:lvl8pPr marL="1028700" algn="l" rtl="0" fontAlgn="base">
        <a:lnSpc>
          <a:spcPct val="90000"/>
        </a:lnSpc>
        <a:spcBef>
          <a:spcPct val="0"/>
        </a:spcBef>
        <a:spcAft>
          <a:spcPct val="0"/>
        </a:spcAft>
        <a:defRPr sz="3300">
          <a:solidFill>
            <a:schemeClr val="tx1"/>
          </a:solidFill>
          <a:latin typeface="Calibri Light" panose="020F0302020204030204" pitchFamily="34" charset="0"/>
        </a:defRPr>
      </a:lvl8pPr>
      <a:lvl9pPr marL="1371600" algn="l"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it-IT"/>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A069007-FCB4-4793-AE57-893A8B355E2A}"/>
              </a:ext>
            </a:extLst>
          </p:cNvPr>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998EA995-EBA8-4B0D-BBDF-39C272C0056A}"/>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FD48D8F-28B9-43F5-8F7D-799AC800997D}"/>
              </a:ext>
            </a:extLst>
          </p:cNvPr>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675">
                <a:solidFill>
                  <a:schemeClr val="tx1">
                    <a:tint val="75000"/>
                  </a:schemeClr>
                </a:solidFill>
              </a:defRPr>
            </a:lvl1pPr>
          </a:lstStyle>
          <a:p>
            <a:fld id="{6C82AE5C-7FAE-4FE6-8C55-2E0577A7CF7B}" type="datetime1">
              <a:rPr lang="fr-FR" smtClean="0"/>
              <a:t>20/09/2025</a:t>
            </a:fld>
            <a:endParaRPr lang="fr-FR"/>
          </a:p>
        </p:txBody>
      </p:sp>
      <p:sp>
        <p:nvSpPr>
          <p:cNvPr id="5" name="Espace réservé du pied de page 4">
            <a:extLst>
              <a:ext uri="{FF2B5EF4-FFF2-40B4-BE49-F238E27FC236}">
                <a16:creationId xmlns:a16="http://schemas.microsoft.com/office/drawing/2014/main" id="{9DC9431F-4633-46BE-8B36-18F6848035AA}"/>
              </a:ext>
            </a:extLst>
          </p:cNvPr>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675">
                <a:solidFill>
                  <a:schemeClr val="tx1">
                    <a:tint val="75000"/>
                  </a:schemeClr>
                </a:solidFill>
              </a:defRPr>
            </a:lvl1pPr>
          </a:lstStyle>
          <a:p>
            <a:r>
              <a:rPr lang="fr-FR"/>
              <a:t>IAM-PUE-2023</a:t>
            </a:r>
          </a:p>
        </p:txBody>
      </p:sp>
      <p:sp>
        <p:nvSpPr>
          <p:cNvPr id="6" name="Espace réservé du numéro de diapositive 5">
            <a:extLst>
              <a:ext uri="{FF2B5EF4-FFF2-40B4-BE49-F238E27FC236}">
                <a16:creationId xmlns:a16="http://schemas.microsoft.com/office/drawing/2014/main" id="{87932E35-3A66-4222-A3D4-6A003C5FA8F7}"/>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675">
                <a:solidFill>
                  <a:schemeClr val="tx1">
                    <a:tint val="75000"/>
                  </a:schemeClr>
                </a:solidFill>
              </a:defRPr>
            </a:lvl1pPr>
          </a:lstStyle>
          <a:p>
            <a:fld id="{FE46E5C7-13A7-424F-9A49-4D12D62DC9B9}" type="slidenum">
              <a:rPr lang="fr-FR" smtClean="0"/>
              <a:pPr/>
              <a:t>‹N°›</a:t>
            </a:fld>
            <a:endParaRPr lang="fr-FR"/>
          </a:p>
        </p:txBody>
      </p:sp>
    </p:spTree>
    <p:extLst>
      <p:ext uri="{BB962C8B-B14F-4D97-AF65-F5344CB8AC3E}">
        <p14:creationId xmlns:p14="http://schemas.microsoft.com/office/powerpoint/2010/main" val="3738915117"/>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 id="2147483996" r:id="rId12"/>
    <p:sldLayoutId id="2147483997" r:id="rId13"/>
    <p:sldLayoutId id="2147483998" r:id="rId14"/>
    <p:sldLayoutId id="2147483999" r:id="rId15"/>
  </p:sldLayoutIdLst>
  <p:hf sldNum="0" hdr="0" dt="0"/>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72707"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27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050">
                <a:effectLst>
                  <a:outerShdw blurRad="38100" dist="38100" dir="2700000" algn="tl">
                    <a:srgbClr val="000000"/>
                  </a:outerShdw>
                </a:effectLst>
                <a:latin typeface="Arial" charset="0"/>
                <a:ea typeface="+mn-ea"/>
              </a:defRPr>
            </a:lvl1pPr>
          </a:lstStyle>
          <a:p>
            <a:pPr>
              <a:defRPr/>
            </a:pPr>
            <a:fld id="{1E94CA4F-C434-4CC7-9BBA-530154B0B62E}" type="datetime1">
              <a:rPr lang="fr-FR" smtClean="0"/>
              <a:t>20/09/2025</a:t>
            </a:fld>
            <a:endParaRPr lang="en-US"/>
          </a:p>
        </p:txBody>
      </p:sp>
      <p:sp>
        <p:nvSpPr>
          <p:cNvPr id="727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050">
                <a:effectLst>
                  <a:outerShdw blurRad="38100" dist="38100" dir="2700000" algn="tl">
                    <a:srgbClr val="000000"/>
                  </a:outerShdw>
                </a:effectLst>
                <a:latin typeface="Arial" charset="0"/>
                <a:ea typeface="+mn-ea"/>
              </a:defRPr>
            </a:lvl1pPr>
          </a:lstStyle>
          <a:p>
            <a:pPr>
              <a:defRPr/>
            </a:pPr>
            <a:r>
              <a:rPr lang="en-US"/>
              <a:t>GREE 2025</a:t>
            </a:r>
          </a:p>
        </p:txBody>
      </p:sp>
      <p:sp>
        <p:nvSpPr>
          <p:cNvPr id="727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050">
                <a:effectLst>
                  <a:outerShdw blurRad="38100" dist="38100" dir="2700000" algn="tl">
                    <a:srgbClr val="000000"/>
                  </a:outerShdw>
                </a:effectLst>
                <a:latin typeface="Arial" charset="0"/>
              </a:defRPr>
            </a:lvl1pPr>
          </a:lstStyle>
          <a:p>
            <a:fld id="{9A38679E-3EE3-BE4E-B2E6-234C833CB70D}" type="slidenum">
              <a:rPr lang="en-US"/>
              <a:pPr/>
              <a:t>‹N°›</a:t>
            </a:fld>
            <a:endParaRPr lang="en-US"/>
          </a:p>
        </p:txBody>
      </p:sp>
    </p:spTree>
    <p:extLst>
      <p:ext uri="{BB962C8B-B14F-4D97-AF65-F5344CB8AC3E}">
        <p14:creationId xmlns:p14="http://schemas.microsoft.com/office/powerpoint/2010/main" val="286534009"/>
      </p:ext>
    </p:extLst>
  </p:cSld>
  <p:clrMap bg1="dk2" tx1="lt1" bg2="dk1" tx2="lt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Lst>
  <p:hf sldNum="0" hdr="0"/>
  <p:txStyles>
    <p:titleStyle>
      <a:lvl1pPr algn="l" rtl="0" eaLnBrk="0" fontAlgn="base" hangingPunct="0">
        <a:spcBef>
          <a:spcPct val="0"/>
        </a:spcBef>
        <a:spcAft>
          <a:spcPct val="0"/>
        </a:spcAft>
        <a:defRPr sz="3300" b="1">
          <a:solidFill>
            <a:srgbClr val="FFFF00"/>
          </a:solidFill>
          <a:effectLst>
            <a:outerShdw blurRad="38100" dist="38100" dir="2700000" algn="tl">
              <a:srgbClr val="000000"/>
            </a:outerShdw>
          </a:effectLst>
          <a:latin typeface="+mj-lt"/>
          <a:ea typeface="ＭＳ Ｐゴシック" charset="0"/>
          <a:cs typeface="+mj-cs"/>
        </a:defRPr>
      </a:lvl1pPr>
      <a:lvl2pPr algn="l" rtl="0" eaLnBrk="0" fontAlgn="base" hangingPunct="0">
        <a:spcBef>
          <a:spcPct val="0"/>
        </a:spcBef>
        <a:spcAft>
          <a:spcPct val="0"/>
        </a:spcAft>
        <a:defRPr sz="3300">
          <a:solidFill>
            <a:schemeClr val="tx2"/>
          </a:solidFill>
          <a:effectLst>
            <a:outerShdw blurRad="38100" dist="38100" dir="2700000" algn="tl">
              <a:srgbClr val="000000"/>
            </a:outerShdw>
          </a:effectLst>
          <a:latin typeface="Tahoma" pitchFamily="34" charset="0"/>
          <a:ea typeface="ＭＳ Ｐゴシック" charset="0"/>
        </a:defRPr>
      </a:lvl2pPr>
      <a:lvl3pPr algn="l" rtl="0" eaLnBrk="0" fontAlgn="base" hangingPunct="0">
        <a:spcBef>
          <a:spcPct val="0"/>
        </a:spcBef>
        <a:spcAft>
          <a:spcPct val="0"/>
        </a:spcAft>
        <a:defRPr sz="3300">
          <a:solidFill>
            <a:schemeClr val="tx2"/>
          </a:solidFill>
          <a:effectLst>
            <a:outerShdw blurRad="38100" dist="38100" dir="2700000" algn="tl">
              <a:srgbClr val="000000"/>
            </a:outerShdw>
          </a:effectLst>
          <a:latin typeface="Tahoma" pitchFamily="34" charset="0"/>
          <a:ea typeface="ＭＳ Ｐゴシック" charset="0"/>
        </a:defRPr>
      </a:lvl3pPr>
      <a:lvl4pPr algn="l" rtl="0" eaLnBrk="0" fontAlgn="base" hangingPunct="0">
        <a:spcBef>
          <a:spcPct val="0"/>
        </a:spcBef>
        <a:spcAft>
          <a:spcPct val="0"/>
        </a:spcAft>
        <a:defRPr sz="3300">
          <a:solidFill>
            <a:schemeClr val="tx2"/>
          </a:solidFill>
          <a:effectLst>
            <a:outerShdw blurRad="38100" dist="38100" dir="2700000" algn="tl">
              <a:srgbClr val="000000"/>
            </a:outerShdw>
          </a:effectLst>
          <a:latin typeface="Tahoma" pitchFamily="34" charset="0"/>
          <a:ea typeface="ＭＳ Ｐゴシック" charset="0"/>
        </a:defRPr>
      </a:lvl4pPr>
      <a:lvl5pPr algn="l" rtl="0" eaLnBrk="0" fontAlgn="base" hangingPunct="0">
        <a:spcBef>
          <a:spcPct val="0"/>
        </a:spcBef>
        <a:spcAft>
          <a:spcPct val="0"/>
        </a:spcAft>
        <a:defRPr sz="3300">
          <a:solidFill>
            <a:schemeClr val="tx2"/>
          </a:solidFill>
          <a:effectLst>
            <a:outerShdw blurRad="38100" dist="38100" dir="2700000" algn="tl">
              <a:srgbClr val="000000"/>
            </a:outerShdw>
          </a:effectLst>
          <a:latin typeface="Tahoma" pitchFamily="34" charset="0"/>
          <a:ea typeface="ＭＳ Ｐゴシック" charset="0"/>
        </a:defRPr>
      </a:lvl5pPr>
      <a:lvl6pPr marL="342900" algn="l" rtl="0" fontAlgn="base">
        <a:spcBef>
          <a:spcPct val="0"/>
        </a:spcBef>
        <a:spcAft>
          <a:spcPct val="0"/>
        </a:spcAft>
        <a:defRPr sz="3300">
          <a:solidFill>
            <a:schemeClr val="tx2"/>
          </a:solidFill>
          <a:effectLst>
            <a:outerShdw blurRad="38100" dist="38100" dir="2700000" algn="tl">
              <a:srgbClr val="000000"/>
            </a:outerShdw>
          </a:effectLst>
          <a:latin typeface="Tahoma" pitchFamily="34" charset="0"/>
        </a:defRPr>
      </a:lvl6pPr>
      <a:lvl7pPr marL="685800" algn="l" rtl="0" fontAlgn="base">
        <a:spcBef>
          <a:spcPct val="0"/>
        </a:spcBef>
        <a:spcAft>
          <a:spcPct val="0"/>
        </a:spcAft>
        <a:defRPr sz="3300">
          <a:solidFill>
            <a:schemeClr val="tx2"/>
          </a:solidFill>
          <a:effectLst>
            <a:outerShdw blurRad="38100" dist="38100" dir="2700000" algn="tl">
              <a:srgbClr val="000000"/>
            </a:outerShdw>
          </a:effectLst>
          <a:latin typeface="Tahoma" pitchFamily="34" charset="0"/>
        </a:defRPr>
      </a:lvl7pPr>
      <a:lvl8pPr marL="1028700" algn="l" rtl="0" fontAlgn="base">
        <a:spcBef>
          <a:spcPct val="0"/>
        </a:spcBef>
        <a:spcAft>
          <a:spcPct val="0"/>
        </a:spcAft>
        <a:defRPr sz="3300">
          <a:solidFill>
            <a:schemeClr val="tx2"/>
          </a:solidFill>
          <a:effectLst>
            <a:outerShdw blurRad="38100" dist="38100" dir="2700000" algn="tl">
              <a:srgbClr val="000000"/>
            </a:outerShdw>
          </a:effectLst>
          <a:latin typeface="Tahoma" pitchFamily="34" charset="0"/>
        </a:defRPr>
      </a:lvl8pPr>
      <a:lvl9pPr marL="1371600" algn="l" rtl="0" fontAlgn="base">
        <a:spcBef>
          <a:spcPct val="0"/>
        </a:spcBef>
        <a:spcAft>
          <a:spcPct val="0"/>
        </a:spcAft>
        <a:defRPr sz="3300">
          <a:solidFill>
            <a:schemeClr val="tx2"/>
          </a:solidFill>
          <a:effectLst>
            <a:outerShdw blurRad="38100" dist="38100" dir="2700000" algn="tl">
              <a:srgbClr val="000000"/>
            </a:outerShdw>
          </a:effectLst>
          <a:latin typeface="Tahoma" pitchFamily="34" charset="0"/>
        </a:defRPr>
      </a:lvl9pPr>
    </p:titleStyle>
    <p:bodyStyle>
      <a:lvl1pPr marL="257175" indent="-257175"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ea typeface="ＭＳ Ｐゴシック" charset="0"/>
          <a:cs typeface="+mn-cs"/>
        </a:defRPr>
      </a:lvl1pPr>
      <a:lvl2pPr marL="557213" indent="-214313" algn="l" rtl="0" eaLnBrk="0" fontAlgn="base" hangingPunct="0">
        <a:spcBef>
          <a:spcPct val="20000"/>
        </a:spcBef>
        <a:spcAft>
          <a:spcPct val="0"/>
        </a:spcAft>
        <a:buFont typeface="Tahoma" charset="0"/>
        <a:buChar char="–"/>
        <a:defRPr sz="2100">
          <a:solidFill>
            <a:schemeClr val="tx1"/>
          </a:solidFill>
          <a:effectLst>
            <a:outerShdw blurRad="38100" dist="38100" dir="2700000" algn="tl">
              <a:srgbClr val="000000"/>
            </a:outerShdw>
          </a:effectLst>
          <a:latin typeface="+mn-lt"/>
          <a:ea typeface="ＭＳ Ｐゴシック" charset="0"/>
        </a:defRPr>
      </a:lvl2pPr>
      <a:lvl3pPr marL="857250" indent="-171450" algn="l" rtl="0" eaLnBrk="0" fontAlgn="base" hangingPunct="0">
        <a:spcBef>
          <a:spcPct val="20000"/>
        </a:spcBef>
        <a:spcAft>
          <a:spcPct val="0"/>
        </a:spcAft>
        <a:buClr>
          <a:schemeClr val="hlink"/>
        </a:buClr>
        <a:buSzPct val="120000"/>
        <a:buChar char="•"/>
        <a:defRPr sz="1800">
          <a:solidFill>
            <a:schemeClr val="tx1"/>
          </a:solidFill>
          <a:effectLst>
            <a:outerShdw blurRad="38100" dist="38100" dir="2700000" algn="tl">
              <a:srgbClr val="000000"/>
            </a:outerShdw>
          </a:effectLst>
          <a:latin typeface="+mn-lt"/>
          <a:ea typeface="ＭＳ Ｐゴシック" charset="0"/>
        </a:defRPr>
      </a:lvl3pPr>
      <a:lvl4pPr marL="1200150" indent="-171450" algn="l" rtl="0" eaLnBrk="0" fontAlgn="base" hangingPunct="0">
        <a:spcBef>
          <a:spcPct val="20000"/>
        </a:spcBef>
        <a:spcAft>
          <a:spcPct val="0"/>
        </a:spcAft>
        <a:buFont typeface="Tahoma" charset="0"/>
        <a:buChar char="–"/>
        <a:defRPr sz="1500">
          <a:solidFill>
            <a:schemeClr val="tx1"/>
          </a:solidFill>
          <a:effectLst>
            <a:outerShdw blurRad="38100" dist="38100" dir="2700000" algn="tl">
              <a:srgbClr val="000000"/>
            </a:outerShdw>
          </a:effectLst>
          <a:latin typeface="+mn-lt"/>
          <a:ea typeface="ＭＳ Ｐゴシック" charset="0"/>
        </a:defRPr>
      </a:lvl4pPr>
      <a:lvl5pPr marL="1543050" indent="-171450" algn="l" rtl="0" eaLnBrk="0" fontAlgn="base" hangingPunct="0">
        <a:spcBef>
          <a:spcPct val="20000"/>
        </a:spcBef>
        <a:spcAft>
          <a:spcPct val="0"/>
        </a:spcAft>
        <a:buClr>
          <a:schemeClr val="hlink"/>
        </a:buClr>
        <a:buSzPct val="80000"/>
        <a:buFont typeface="Wingdings" charset="0"/>
        <a:buChar char="v"/>
        <a:defRPr sz="1500">
          <a:solidFill>
            <a:schemeClr val="tx1"/>
          </a:solidFill>
          <a:effectLst>
            <a:outerShdw blurRad="38100" dist="38100" dir="2700000" algn="tl">
              <a:srgbClr val="000000"/>
            </a:outerShdw>
          </a:effectLst>
          <a:latin typeface="+mn-lt"/>
          <a:ea typeface="ＭＳ Ｐゴシック" charset="0"/>
        </a:defRPr>
      </a:lvl5pPr>
      <a:lvl6pPr marL="1885950" indent="-171450" algn="l" rtl="0" fontAlgn="base">
        <a:spcBef>
          <a:spcPct val="20000"/>
        </a:spcBef>
        <a:spcAft>
          <a:spcPct val="0"/>
        </a:spcAft>
        <a:buClr>
          <a:schemeClr val="hlink"/>
        </a:buClr>
        <a:buSzPct val="80000"/>
        <a:buFont typeface="Wingdings" pitchFamily="2" charset="2"/>
        <a:buChar char="v"/>
        <a:defRPr sz="1500">
          <a:solidFill>
            <a:schemeClr val="tx1"/>
          </a:solidFill>
          <a:effectLst>
            <a:outerShdw blurRad="38100" dist="38100" dir="2700000" algn="tl">
              <a:srgbClr val="000000"/>
            </a:outerShdw>
          </a:effectLst>
          <a:latin typeface="+mn-lt"/>
        </a:defRPr>
      </a:lvl6pPr>
      <a:lvl7pPr marL="2228850" indent="-171450" algn="l" rtl="0" fontAlgn="base">
        <a:spcBef>
          <a:spcPct val="20000"/>
        </a:spcBef>
        <a:spcAft>
          <a:spcPct val="0"/>
        </a:spcAft>
        <a:buClr>
          <a:schemeClr val="hlink"/>
        </a:buClr>
        <a:buSzPct val="80000"/>
        <a:buFont typeface="Wingdings" pitchFamily="2" charset="2"/>
        <a:buChar char="v"/>
        <a:defRPr sz="1500">
          <a:solidFill>
            <a:schemeClr val="tx1"/>
          </a:solidFill>
          <a:effectLst>
            <a:outerShdw blurRad="38100" dist="38100" dir="2700000" algn="tl">
              <a:srgbClr val="000000"/>
            </a:outerShdw>
          </a:effectLst>
          <a:latin typeface="+mn-lt"/>
        </a:defRPr>
      </a:lvl7pPr>
      <a:lvl8pPr marL="2571750" indent="-171450" algn="l" rtl="0" fontAlgn="base">
        <a:spcBef>
          <a:spcPct val="20000"/>
        </a:spcBef>
        <a:spcAft>
          <a:spcPct val="0"/>
        </a:spcAft>
        <a:buClr>
          <a:schemeClr val="hlink"/>
        </a:buClr>
        <a:buSzPct val="80000"/>
        <a:buFont typeface="Wingdings" pitchFamily="2" charset="2"/>
        <a:buChar char="v"/>
        <a:defRPr sz="1500">
          <a:solidFill>
            <a:schemeClr val="tx1"/>
          </a:solidFill>
          <a:effectLst>
            <a:outerShdw blurRad="38100" dist="38100" dir="2700000" algn="tl">
              <a:srgbClr val="000000"/>
            </a:outerShdw>
          </a:effectLst>
          <a:latin typeface="+mn-lt"/>
        </a:defRPr>
      </a:lvl8pPr>
      <a:lvl9pPr marL="2914650" indent="-171450" algn="l" rtl="0" fontAlgn="base">
        <a:spcBef>
          <a:spcPct val="20000"/>
        </a:spcBef>
        <a:spcAft>
          <a:spcPct val="0"/>
        </a:spcAft>
        <a:buClr>
          <a:schemeClr val="hlink"/>
        </a:buClr>
        <a:buSzPct val="80000"/>
        <a:buFont typeface="Wingdings" pitchFamily="2" charset="2"/>
        <a:buChar char="v"/>
        <a:defRPr sz="1500">
          <a:solidFill>
            <a:schemeClr val="tx1"/>
          </a:solidFill>
          <a:effectLst>
            <a:outerShdw blurRad="38100" dist="38100" dir="2700000" algn="tl">
              <a:srgbClr val="000000"/>
            </a:outerShdw>
          </a:effectLst>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8D3E089-E3F9-F743-9431-B13BFE679ECD}"/>
              </a:ext>
            </a:extLst>
          </p:cNvPr>
          <p:cNvSpPr/>
          <p:nvPr userDrawn="1"/>
        </p:nvSpPr>
        <p:spPr>
          <a:xfrm>
            <a:off x="0" y="-214312"/>
            <a:ext cx="9144000" cy="138537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6" name="Title Placeholder 1">
            <a:extLst>
              <a:ext uri="{FF2B5EF4-FFF2-40B4-BE49-F238E27FC236}">
                <a16:creationId xmlns:a16="http://schemas.microsoft.com/office/drawing/2014/main" id="{12D06397-B756-1749-BECD-A67031CD0AF2}"/>
              </a:ext>
            </a:extLst>
          </p:cNvPr>
          <p:cNvSpPr>
            <a:spLocks noGrp="1"/>
          </p:cNvSpPr>
          <p:nvPr>
            <p:ph type="title"/>
          </p:nvPr>
        </p:nvSpPr>
        <p:spPr>
          <a:xfrm>
            <a:off x="383254" y="386150"/>
            <a:ext cx="5467213" cy="694418"/>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7" name="Text Placeholder 2">
            <a:extLst>
              <a:ext uri="{FF2B5EF4-FFF2-40B4-BE49-F238E27FC236}">
                <a16:creationId xmlns:a16="http://schemas.microsoft.com/office/drawing/2014/main" id="{C0AFB186-42C9-2A44-9A84-7F8818504DDC}"/>
              </a:ext>
            </a:extLst>
          </p:cNvPr>
          <p:cNvSpPr>
            <a:spLocks noGrp="1"/>
          </p:cNvSpPr>
          <p:nvPr>
            <p:ph type="body" idx="1"/>
          </p:nvPr>
        </p:nvSpPr>
        <p:spPr>
          <a:xfrm>
            <a:off x="399197" y="1487609"/>
            <a:ext cx="8362666" cy="4866778"/>
          </a:xfrm>
          <a:prstGeom prst="rect">
            <a:avLst/>
          </a:prstGeom>
        </p:spPr>
        <p:txBody>
          <a:bodyPr vert="horz" lIns="91440" tIns="45720" rIns="91440" bIns="45720" rtlCol="0" anchor="ctr">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753906324"/>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Lst>
  <p:hf sldNum="0" hdr="0"/>
  <p:txStyles>
    <p:titleStyle>
      <a:lvl1pPr algn="l" defTabSz="685800" rtl="0" eaLnBrk="1" latinLnBrk="0" hangingPunct="1">
        <a:lnSpc>
          <a:spcPct val="90000"/>
        </a:lnSpc>
        <a:spcBef>
          <a:spcPct val="0"/>
        </a:spcBef>
        <a:buNone/>
        <a:defRPr sz="2400" b="1" i="0" kern="1200">
          <a:solidFill>
            <a:srgbClr val="FFFF00"/>
          </a:solidFill>
          <a:latin typeface="Arial" panose="020B0604020202020204" pitchFamily="34" charset="0"/>
          <a:ea typeface="Roboto Medium" panose="02000000000000000000" pitchFamily="2" charset="0"/>
          <a:cs typeface="Arial" panose="020B0604020202020204" pitchFamily="34" charset="0"/>
        </a:defRPr>
      </a:lvl1pPr>
    </p:titleStyle>
    <p:bodyStyle>
      <a:lvl1pPr marL="0" indent="0" algn="l" defTabSz="685800" rtl="0" eaLnBrk="1" latinLnBrk="0" hangingPunct="1">
        <a:lnSpc>
          <a:spcPct val="90000"/>
        </a:lnSpc>
        <a:spcBef>
          <a:spcPts val="750"/>
        </a:spcBef>
        <a:buClr>
          <a:srgbClr val="BD1D3D"/>
        </a:buClr>
        <a:buFont typeface="Arial" panose="020B0604020202020204" pitchFamily="34" charset="0"/>
        <a:buNone/>
        <a:defRPr sz="2100" b="0" i="0" kern="1200">
          <a:solidFill>
            <a:srgbClr val="394E5C"/>
          </a:solidFill>
          <a:latin typeface="Avenir" panose="02000503020000020003" pitchFamily="2" charset="0"/>
          <a:ea typeface="Roboto Medium" panose="02000000000000000000" pitchFamily="2" charset="0"/>
          <a:cs typeface="+mn-cs"/>
        </a:defRPr>
      </a:lvl1pPr>
      <a:lvl2pPr marL="0" indent="0" algn="l" defTabSz="685800" rtl="0" eaLnBrk="1" latinLnBrk="0" hangingPunct="1">
        <a:lnSpc>
          <a:spcPct val="90000"/>
        </a:lnSpc>
        <a:spcBef>
          <a:spcPts val="375"/>
        </a:spcBef>
        <a:buClr>
          <a:srgbClr val="BD1D3D"/>
        </a:buClr>
        <a:buFont typeface="Arial" panose="020B0604020202020204" pitchFamily="34" charset="0"/>
        <a:buNone/>
        <a:defRPr sz="1800" b="0" i="0" kern="1200">
          <a:solidFill>
            <a:srgbClr val="394E5C"/>
          </a:solidFill>
          <a:latin typeface="Avenir Book" panose="02000503020000020003" pitchFamily="2" charset="0"/>
          <a:ea typeface="Roboto" panose="02000000000000000000" pitchFamily="2" charset="0"/>
          <a:cs typeface="+mn-cs"/>
        </a:defRPr>
      </a:lvl2pPr>
      <a:lvl3pPr marL="172800" indent="-171450" algn="l" defTabSz="685800" rtl="0" eaLnBrk="1" latinLnBrk="0" hangingPunct="1">
        <a:lnSpc>
          <a:spcPct val="90000"/>
        </a:lnSpc>
        <a:spcBef>
          <a:spcPts val="375"/>
        </a:spcBef>
        <a:buClr>
          <a:srgbClr val="CB0038"/>
        </a:buClr>
        <a:buFont typeface="Arial" panose="020B0604020202020204" pitchFamily="34" charset="0"/>
        <a:buChar char="•"/>
        <a:defRPr sz="1800" b="0" i="0" kern="1200">
          <a:solidFill>
            <a:srgbClr val="394E5C"/>
          </a:solidFill>
          <a:latin typeface="Avenir Book" panose="02000503020000020003" pitchFamily="2" charset="0"/>
          <a:ea typeface="Roboto Light" panose="02000000000000000000" pitchFamily="2" charset="0"/>
          <a:cs typeface="+mn-cs"/>
        </a:defRPr>
      </a:lvl3pPr>
      <a:lvl4pPr marL="345600" indent="-171450" algn="l" defTabSz="685800" rtl="0" eaLnBrk="1" latinLnBrk="0" hangingPunct="1">
        <a:lnSpc>
          <a:spcPct val="90000"/>
        </a:lnSpc>
        <a:spcBef>
          <a:spcPts val="375"/>
        </a:spcBef>
        <a:buClr>
          <a:srgbClr val="CB0038"/>
        </a:buClr>
        <a:buFont typeface="Arial" panose="020B0604020202020204" pitchFamily="34" charset="0"/>
        <a:buChar char="•"/>
        <a:defRPr sz="1800" b="0" i="0" kern="1200">
          <a:solidFill>
            <a:srgbClr val="394E5C"/>
          </a:solidFill>
          <a:latin typeface="Avenir Book" panose="02000503020000020003" pitchFamily="2" charset="0"/>
          <a:ea typeface="Roboto Light" panose="02000000000000000000" pitchFamily="2" charset="0"/>
          <a:cs typeface="+mn-cs"/>
        </a:defRPr>
      </a:lvl4pPr>
      <a:lvl5pPr marL="518400" indent="-171450" algn="l" defTabSz="685800" rtl="0" eaLnBrk="1" latinLnBrk="0" hangingPunct="1">
        <a:lnSpc>
          <a:spcPct val="90000"/>
        </a:lnSpc>
        <a:spcBef>
          <a:spcPts val="375"/>
        </a:spcBef>
        <a:buClr>
          <a:srgbClr val="CB0038"/>
        </a:buClr>
        <a:buFont typeface="Arial" panose="020B0604020202020204" pitchFamily="34" charset="0"/>
        <a:buChar char="•"/>
        <a:defRPr sz="1800" b="0" i="0" kern="1200">
          <a:solidFill>
            <a:srgbClr val="394E5C"/>
          </a:solidFill>
          <a:latin typeface="Avenir Book" panose="02000503020000020003" pitchFamily="2" charset="0"/>
          <a:ea typeface="Roboto Light" panose="02000000000000000000" pitchFamily="2" charset="0"/>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61423061-D30A-4EB7-9C98-F1C43023ADC1}"/>
              </a:ext>
            </a:extLst>
          </p:cNvPr>
          <p:cNvSpPr>
            <a:spLocks noGrp="1"/>
          </p:cNvSpPr>
          <p:nvPr>
            <p:ph type="body" idx="1"/>
          </p:nvPr>
        </p:nvSpPr>
        <p:spPr>
          <a:xfrm>
            <a:off x="699595" y="1436743"/>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p:txBody>
      </p:sp>
      <p:sp>
        <p:nvSpPr>
          <p:cNvPr id="4" name="Rectangle 3">
            <a:extLst>
              <a:ext uri="{FF2B5EF4-FFF2-40B4-BE49-F238E27FC236}">
                <a16:creationId xmlns:a16="http://schemas.microsoft.com/office/drawing/2014/main" id="{25030804-40ED-4A24-B8F6-F696F62AAC34}"/>
              </a:ext>
            </a:extLst>
          </p:cNvPr>
          <p:cNvSpPr/>
          <p:nvPr userDrawn="1"/>
        </p:nvSpPr>
        <p:spPr>
          <a:xfrm>
            <a:off x="0" y="-269131"/>
            <a:ext cx="9144000" cy="138537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Tree>
    <p:extLst>
      <p:ext uri="{BB962C8B-B14F-4D97-AF65-F5344CB8AC3E}">
        <p14:creationId xmlns:p14="http://schemas.microsoft.com/office/powerpoint/2010/main" val="2452529900"/>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 id="2147483869" r:id="rId12"/>
    <p:sldLayoutId id="2147483870" r:id="rId13"/>
    <p:sldLayoutId id="2147483871" r:id="rId14"/>
  </p:sldLayoutIdLst>
  <p:hf sldNum="0" hdr="0"/>
  <p:txStyles>
    <p:titleStyle>
      <a:lvl1pPr algn="l" defTabSz="685800" rtl="0" eaLnBrk="1" latinLnBrk="0" hangingPunct="1">
        <a:lnSpc>
          <a:spcPct val="90000"/>
        </a:lnSpc>
        <a:spcBef>
          <a:spcPct val="0"/>
        </a:spcBef>
        <a:buNone/>
        <a:defRPr sz="2400" kern="1200">
          <a:solidFill>
            <a:schemeClr val="tx1"/>
          </a:solidFill>
          <a:latin typeface="Gotham Bold" panose="02000803030000020004" pitchFamily="2" charset="0"/>
          <a:ea typeface="+mj-ea"/>
          <a:cs typeface="+mj-cs"/>
        </a:defRPr>
      </a:lvl1pPr>
    </p:titleStyle>
    <p:bodyStyle>
      <a:lvl1pPr marL="267891" indent="-267891" algn="l" defTabSz="685800" rtl="0" eaLnBrk="1" latinLnBrk="0" hangingPunct="1">
        <a:lnSpc>
          <a:spcPct val="90000"/>
        </a:lnSpc>
        <a:spcBef>
          <a:spcPts val="750"/>
        </a:spcBef>
        <a:buFontTx/>
        <a:buBlip>
          <a:blip r:embed="rId16"/>
        </a:buBlip>
        <a:defRPr sz="2100" kern="1200">
          <a:solidFill>
            <a:schemeClr val="tx1"/>
          </a:solidFill>
          <a:latin typeface="Franklin Gothic Medium Cond" panose="020B0606030402020204" pitchFamily="34" charset="0"/>
          <a:ea typeface="+mn-ea"/>
          <a:cs typeface="+mn-cs"/>
        </a:defRPr>
      </a:lvl1pPr>
      <a:lvl2pPr marL="421481" indent="-141685" algn="l" defTabSz="685800" rtl="0" eaLnBrk="1" latinLnBrk="0" hangingPunct="1">
        <a:lnSpc>
          <a:spcPct val="90000"/>
        </a:lnSpc>
        <a:spcBef>
          <a:spcPts val="375"/>
        </a:spcBef>
        <a:buSzPct val="80000"/>
        <a:buFont typeface="Franklin Gothic Book" panose="020B0503020102020204" pitchFamily="34" charset="0"/>
        <a:buChar char="│"/>
        <a:defRPr sz="1650" kern="1200" spc="-38" baseline="0">
          <a:solidFill>
            <a:schemeClr val="accent1"/>
          </a:solidFill>
          <a:latin typeface="Franklin Gothic Book" panose="020B0503020102020204" pitchFamily="34" charset="0"/>
          <a:ea typeface="+mn-ea"/>
          <a:cs typeface="+mn-cs"/>
        </a:defRPr>
      </a:lvl2pPr>
      <a:lvl3pPr marL="586979" indent="-157163" algn="l" defTabSz="685800" rtl="0" eaLnBrk="1" latinLnBrk="0" hangingPunct="1">
        <a:lnSpc>
          <a:spcPct val="90000"/>
        </a:lnSpc>
        <a:spcBef>
          <a:spcPts val="375"/>
        </a:spcBef>
        <a:buClr>
          <a:schemeClr val="tx2"/>
        </a:buClr>
        <a:buFont typeface="Calibri" panose="020F0502020204030204" pitchFamily="34" charset="0"/>
        <a:buChar char="‒"/>
        <a:defRPr sz="1500" kern="1200" spc="-38" baseline="0">
          <a:solidFill>
            <a:schemeClr val="tx2"/>
          </a:solidFill>
          <a:latin typeface="Franklin Gothic Book" panose="020B0503020102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Franklin Gothic Medium Cond" panose="020B06060304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Franklin Gothic Medium Cond" panose="020B06060304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Segnaposto titolo 1">
            <a:extLst>
              <a:ext uri="{FF2B5EF4-FFF2-40B4-BE49-F238E27FC236}">
                <a16:creationId xmlns:a16="http://schemas.microsoft.com/office/drawing/2014/main" id="{2785E64A-CC7F-45F6-B24F-9164ECBB0B90}"/>
              </a:ext>
            </a:extLst>
          </p:cNvPr>
          <p:cNvSpPr>
            <a:spLocks noGrp="1" noChangeArrowheads="1"/>
          </p:cNvSpPr>
          <p:nvPr>
            <p:ph type="title"/>
          </p:nvPr>
        </p:nvSpPr>
        <p:spPr bwMode="auto">
          <a:xfrm>
            <a:off x="628650" y="365126"/>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 dello schema</a:t>
            </a:r>
          </a:p>
        </p:txBody>
      </p:sp>
      <p:sp>
        <p:nvSpPr>
          <p:cNvPr id="11267" name="Segnaposto testo 2">
            <a:extLst>
              <a:ext uri="{FF2B5EF4-FFF2-40B4-BE49-F238E27FC236}">
                <a16:creationId xmlns:a16="http://schemas.microsoft.com/office/drawing/2014/main" id="{CE80C31C-CC30-41E4-8D42-9C2936DD74A7}"/>
              </a:ext>
            </a:extLst>
          </p:cNvPr>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4" name="Segnaposto data 3">
            <a:extLst>
              <a:ext uri="{FF2B5EF4-FFF2-40B4-BE49-F238E27FC236}">
                <a16:creationId xmlns:a16="http://schemas.microsoft.com/office/drawing/2014/main" id="{884AE8A5-3F20-4680-B83D-BC6B555CBDFD}"/>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BD8E178D-917D-4D66-B017-3C51EFBA7173}" type="datetime1">
              <a:rPr lang="fr-FR" smtClean="0"/>
              <a:t>20/09/2025</a:t>
            </a:fld>
            <a:endParaRPr lang="it-IT"/>
          </a:p>
        </p:txBody>
      </p:sp>
      <p:sp>
        <p:nvSpPr>
          <p:cNvPr id="5" name="Segnaposto piè di pagina 4">
            <a:extLst>
              <a:ext uri="{FF2B5EF4-FFF2-40B4-BE49-F238E27FC236}">
                <a16:creationId xmlns:a16="http://schemas.microsoft.com/office/drawing/2014/main" id="{AA4E3DBE-13F8-4889-838E-67D733455EAF}"/>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r>
              <a:rPr lang="it-IT"/>
              <a:t>GREE 2025</a:t>
            </a:r>
          </a:p>
        </p:txBody>
      </p:sp>
      <p:sp>
        <p:nvSpPr>
          <p:cNvPr id="6" name="Segnaposto numero diapositiva 5">
            <a:extLst>
              <a:ext uri="{FF2B5EF4-FFF2-40B4-BE49-F238E27FC236}">
                <a16:creationId xmlns:a16="http://schemas.microsoft.com/office/drawing/2014/main" id="{9CCF0239-AA21-4825-A381-F56922103FC0}"/>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6E0D2E5B-416E-4F76-8293-CC8EA132350E}" type="slidenum">
              <a:rPr lang="it-IT"/>
              <a:pPr>
                <a:defRPr/>
              </a:pPr>
              <a:t>‹N°›</a:t>
            </a:fld>
            <a:endParaRPr lang="it-IT"/>
          </a:p>
        </p:txBody>
      </p:sp>
    </p:spTree>
    <p:extLst>
      <p:ext uri="{BB962C8B-B14F-4D97-AF65-F5344CB8AC3E}">
        <p14:creationId xmlns:p14="http://schemas.microsoft.com/office/powerpoint/2010/main" val="3689517155"/>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 id="2147483884" r:id="rId12"/>
    <p:sldLayoutId id="2147483885" r:id="rId13"/>
    <p:sldLayoutId id="2147483886" r:id="rId14"/>
    <p:sldLayoutId id="2147483887" r:id="rId15"/>
    <p:sldLayoutId id="2147483888" r:id="rId16"/>
  </p:sldLayoutIdLst>
  <p:hf sldNum="0" hdr="0"/>
  <p:txStyles>
    <p:titleStyle>
      <a:lvl1pPr algn="l"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342900" algn="l" rtl="0" fontAlgn="base">
        <a:lnSpc>
          <a:spcPct val="90000"/>
        </a:lnSpc>
        <a:spcBef>
          <a:spcPct val="0"/>
        </a:spcBef>
        <a:spcAft>
          <a:spcPct val="0"/>
        </a:spcAft>
        <a:defRPr sz="3300">
          <a:solidFill>
            <a:schemeClr val="tx1"/>
          </a:solidFill>
          <a:latin typeface="Calibri Light" panose="020F0302020204030204" pitchFamily="34" charset="0"/>
        </a:defRPr>
      </a:lvl6pPr>
      <a:lvl7pPr marL="685800" algn="l" rtl="0" fontAlgn="base">
        <a:lnSpc>
          <a:spcPct val="90000"/>
        </a:lnSpc>
        <a:spcBef>
          <a:spcPct val="0"/>
        </a:spcBef>
        <a:spcAft>
          <a:spcPct val="0"/>
        </a:spcAft>
        <a:defRPr sz="3300">
          <a:solidFill>
            <a:schemeClr val="tx1"/>
          </a:solidFill>
          <a:latin typeface="Calibri Light" panose="020F0302020204030204" pitchFamily="34" charset="0"/>
        </a:defRPr>
      </a:lvl7pPr>
      <a:lvl8pPr marL="1028700" algn="l" rtl="0" fontAlgn="base">
        <a:lnSpc>
          <a:spcPct val="90000"/>
        </a:lnSpc>
        <a:spcBef>
          <a:spcPct val="0"/>
        </a:spcBef>
        <a:spcAft>
          <a:spcPct val="0"/>
        </a:spcAft>
        <a:defRPr sz="3300">
          <a:solidFill>
            <a:schemeClr val="tx1"/>
          </a:solidFill>
          <a:latin typeface="Calibri Light" panose="020F0302020204030204" pitchFamily="34" charset="0"/>
        </a:defRPr>
      </a:lvl8pPr>
      <a:lvl9pPr marL="1371600" algn="l"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it-IT"/>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1366575"/>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 id="2147483901" r:id="rId12"/>
    <p:sldLayoutId id="2147483902" r:id="rId13"/>
    <p:sldLayoutId id="2147483903" r:id="rId14"/>
    <p:sldLayoutId id="2147483904" r:id="rId15"/>
    <p:sldLayoutId id="2147483982" r:id="rId16"/>
  </p:sldLayoutIdLst>
  <p:hf sldNum="0" hdr="0"/>
  <p:txStyles>
    <p:titleStyle>
      <a:lvl1pPr algn="l"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342900" algn="l" rtl="0" fontAlgn="base">
        <a:lnSpc>
          <a:spcPct val="90000"/>
        </a:lnSpc>
        <a:spcBef>
          <a:spcPct val="0"/>
        </a:spcBef>
        <a:spcAft>
          <a:spcPct val="0"/>
        </a:spcAft>
        <a:defRPr sz="3300">
          <a:solidFill>
            <a:schemeClr val="tx1"/>
          </a:solidFill>
          <a:latin typeface="Calibri Light" panose="020F0302020204030204" pitchFamily="34" charset="0"/>
        </a:defRPr>
      </a:lvl6pPr>
      <a:lvl7pPr marL="685800" algn="l" rtl="0" fontAlgn="base">
        <a:lnSpc>
          <a:spcPct val="90000"/>
        </a:lnSpc>
        <a:spcBef>
          <a:spcPct val="0"/>
        </a:spcBef>
        <a:spcAft>
          <a:spcPct val="0"/>
        </a:spcAft>
        <a:defRPr sz="3300">
          <a:solidFill>
            <a:schemeClr val="tx1"/>
          </a:solidFill>
          <a:latin typeface="Calibri Light" panose="020F0302020204030204" pitchFamily="34" charset="0"/>
        </a:defRPr>
      </a:lvl7pPr>
      <a:lvl8pPr marL="1028700" algn="l" rtl="0" fontAlgn="base">
        <a:lnSpc>
          <a:spcPct val="90000"/>
        </a:lnSpc>
        <a:spcBef>
          <a:spcPct val="0"/>
        </a:spcBef>
        <a:spcAft>
          <a:spcPct val="0"/>
        </a:spcAft>
        <a:defRPr sz="3300">
          <a:solidFill>
            <a:schemeClr val="tx1"/>
          </a:solidFill>
          <a:latin typeface="Calibri Light" panose="020F0302020204030204" pitchFamily="34" charset="0"/>
        </a:defRPr>
      </a:lvl8pPr>
      <a:lvl9pPr marL="1371600" algn="l"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RO"/>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94" name="Title Placeholder 1">
            <a:extLst>
              <a:ext uri="{FF2B5EF4-FFF2-40B4-BE49-F238E27FC236}">
                <a16:creationId xmlns:a16="http://schemas.microsoft.com/office/drawing/2014/main" id="{A8374BAF-A5C5-4315-B665-BC0BC6F447EF}"/>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it-IT"/>
              <a:t>Click to edit Master title style</a:t>
            </a:r>
            <a:endParaRPr lang="en-GB" altLang="it-IT"/>
          </a:p>
        </p:txBody>
      </p:sp>
      <p:sp>
        <p:nvSpPr>
          <p:cNvPr id="8195" name="Text Placeholder 2">
            <a:extLst>
              <a:ext uri="{FF2B5EF4-FFF2-40B4-BE49-F238E27FC236}">
                <a16:creationId xmlns:a16="http://schemas.microsoft.com/office/drawing/2014/main" id="{1289F1F9-10E6-4E3D-BCFA-0FF6954BCED5}"/>
              </a:ext>
            </a:extLst>
          </p:cNvPr>
          <p:cNvSpPr>
            <a:spLocks noGrp="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it-IT"/>
              <a:t>Click to edit Master text styles</a:t>
            </a:r>
          </a:p>
          <a:p>
            <a:pPr lvl="1"/>
            <a:r>
              <a:rPr lang="en-US" altLang="it-IT"/>
              <a:t>Second level</a:t>
            </a:r>
          </a:p>
          <a:p>
            <a:pPr lvl="2"/>
            <a:r>
              <a:rPr lang="en-US" altLang="it-IT"/>
              <a:t>Third level</a:t>
            </a:r>
          </a:p>
          <a:p>
            <a:pPr lvl="3"/>
            <a:r>
              <a:rPr lang="en-US" altLang="it-IT"/>
              <a:t>Fourth level</a:t>
            </a:r>
          </a:p>
          <a:p>
            <a:pPr lvl="4"/>
            <a:r>
              <a:rPr lang="en-US" altLang="it-IT"/>
              <a:t>Fifth level</a:t>
            </a:r>
            <a:endParaRPr lang="en-GB" altLang="it-IT"/>
          </a:p>
        </p:txBody>
      </p:sp>
      <p:sp>
        <p:nvSpPr>
          <p:cNvPr id="4" name="Date Placeholder 3">
            <a:extLst>
              <a:ext uri="{FF2B5EF4-FFF2-40B4-BE49-F238E27FC236}">
                <a16:creationId xmlns:a16="http://schemas.microsoft.com/office/drawing/2014/main" id="{CE175208-6779-4CB5-A7C8-A1AC4BD4F5B8}"/>
              </a:ext>
            </a:extLst>
          </p:cNvPr>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eaLnBrk="1" hangingPunct="1">
              <a:defRPr sz="900" i="0">
                <a:solidFill>
                  <a:prstClr val="black">
                    <a:tint val="75000"/>
                  </a:prstClr>
                </a:solidFill>
                <a:latin typeface="Arial" charset="0"/>
              </a:defRPr>
            </a:lvl1pPr>
          </a:lstStyle>
          <a:p>
            <a:pPr>
              <a:defRPr/>
            </a:pPr>
            <a:fld id="{ECE34B69-D5C9-4C1F-AC6A-62AD7F7C74A2}" type="datetime1">
              <a:rPr lang="fr-FR" smtClean="0"/>
              <a:t>20/09/2025</a:t>
            </a:fld>
            <a:endParaRPr lang="en-GB"/>
          </a:p>
        </p:txBody>
      </p:sp>
      <p:sp>
        <p:nvSpPr>
          <p:cNvPr id="5" name="Footer Placeholder 4">
            <a:extLst>
              <a:ext uri="{FF2B5EF4-FFF2-40B4-BE49-F238E27FC236}">
                <a16:creationId xmlns:a16="http://schemas.microsoft.com/office/drawing/2014/main" id="{10408A4F-37FB-4DE6-BBB8-20331AB8409E}"/>
              </a:ext>
            </a:extLst>
          </p:cNvPr>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eaLnBrk="1" hangingPunct="1">
              <a:defRPr sz="900" i="0">
                <a:solidFill>
                  <a:prstClr val="black">
                    <a:tint val="75000"/>
                  </a:prstClr>
                </a:solidFill>
                <a:latin typeface="Arial" charset="0"/>
              </a:defRPr>
            </a:lvl1pPr>
          </a:lstStyle>
          <a:p>
            <a:pPr>
              <a:defRPr/>
            </a:pPr>
            <a:r>
              <a:rPr lang="en-GB"/>
              <a:t>GREE 2025</a:t>
            </a:r>
          </a:p>
        </p:txBody>
      </p:sp>
      <p:sp>
        <p:nvSpPr>
          <p:cNvPr id="6" name="Slide Number Placeholder 5">
            <a:extLst>
              <a:ext uri="{FF2B5EF4-FFF2-40B4-BE49-F238E27FC236}">
                <a16:creationId xmlns:a16="http://schemas.microsoft.com/office/drawing/2014/main" id="{D18D28C5-FF9A-4C20-8A17-5A787991C473}"/>
              </a:ext>
            </a:extLst>
          </p:cNvPr>
          <p:cNvSpPr>
            <a:spLocks noGrp="1"/>
          </p:cNvSpPr>
          <p:nvPr>
            <p:ph type="sldNum" sz="quarter" idx="4"/>
          </p:nvPr>
        </p:nvSpPr>
        <p:spPr>
          <a:xfrm>
            <a:off x="6553200" y="6356351"/>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i="0">
                <a:solidFill>
                  <a:srgbClr val="898989"/>
                </a:solidFill>
              </a:defRPr>
            </a:lvl1pPr>
          </a:lstStyle>
          <a:p>
            <a:pPr>
              <a:defRPr/>
            </a:pPr>
            <a:fld id="{64B35F2A-2D84-472A-947E-D0BA95A59E9A}" type="slidenum">
              <a:rPr lang="en-GB" altLang="it-IT"/>
              <a:pPr>
                <a:defRPr/>
              </a:pPr>
              <a:t>‹N°›</a:t>
            </a:fld>
            <a:endParaRPr lang="en-GB" altLang="it-IT"/>
          </a:p>
        </p:txBody>
      </p:sp>
    </p:spTree>
    <p:extLst>
      <p:ext uri="{BB962C8B-B14F-4D97-AF65-F5344CB8AC3E}">
        <p14:creationId xmlns:p14="http://schemas.microsoft.com/office/powerpoint/2010/main" val="1614189389"/>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Lst>
  <p:hf sldNum="0" hdr="0"/>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Title Placeholder 1">
            <a:extLst>
              <a:ext uri="{FF2B5EF4-FFF2-40B4-BE49-F238E27FC236}">
                <a16:creationId xmlns:a16="http://schemas.microsoft.com/office/drawing/2014/main" id="{C9787B47-511D-4D41-924A-D01509BEDB35}"/>
              </a:ext>
            </a:extLst>
          </p:cNvPr>
          <p:cNvSpPr>
            <a:spLocks noGrp="1" noChangeArrowheads="1"/>
          </p:cNvSpPr>
          <p:nvPr>
            <p:ph type="title"/>
          </p:nvPr>
        </p:nvSpPr>
        <p:spPr bwMode="auto">
          <a:xfrm>
            <a:off x="628650" y="365126"/>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 dello schema</a:t>
            </a:r>
            <a:endParaRPr lang="en-US" altLang="it-IT"/>
          </a:p>
        </p:txBody>
      </p:sp>
      <p:sp>
        <p:nvSpPr>
          <p:cNvPr id="9219" name="Text Placeholder 2">
            <a:extLst>
              <a:ext uri="{FF2B5EF4-FFF2-40B4-BE49-F238E27FC236}">
                <a16:creationId xmlns:a16="http://schemas.microsoft.com/office/drawing/2014/main" id="{125B42F0-F50A-403F-B535-6E178DAA11DB}"/>
              </a:ext>
            </a:extLst>
          </p:cNvPr>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endParaRPr lang="en-US" altLang="it-IT"/>
          </a:p>
        </p:txBody>
      </p:sp>
      <p:sp>
        <p:nvSpPr>
          <p:cNvPr id="4" name="Date Placeholder 3">
            <a:extLst>
              <a:ext uri="{FF2B5EF4-FFF2-40B4-BE49-F238E27FC236}">
                <a16:creationId xmlns:a16="http://schemas.microsoft.com/office/drawing/2014/main" id="{9B18AFCD-70AF-4136-BD4C-B33F328506A5}"/>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980697AF-F6F2-4244-A6EE-5DC8F1A520CB}" type="datetime1">
              <a:rPr lang="fr-FR" smtClean="0"/>
              <a:t>20/09/2025</a:t>
            </a:fld>
            <a:endParaRPr lang="it-IT"/>
          </a:p>
        </p:txBody>
      </p:sp>
      <p:sp>
        <p:nvSpPr>
          <p:cNvPr id="5" name="Footer Placeholder 4">
            <a:extLst>
              <a:ext uri="{FF2B5EF4-FFF2-40B4-BE49-F238E27FC236}">
                <a16:creationId xmlns:a16="http://schemas.microsoft.com/office/drawing/2014/main" id="{BBF19B14-B711-4B6A-8419-E9DA8EEA1598}"/>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r>
              <a:rPr lang="it-IT"/>
              <a:t>GREE 2025</a:t>
            </a:r>
          </a:p>
        </p:txBody>
      </p:sp>
      <p:sp>
        <p:nvSpPr>
          <p:cNvPr id="6" name="Slide Number Placeholder 5">
            <a:extLst>
              <a:ext uri="{FF2B5EF4-FFF2-40B4-BE49-F238E27FC236}">
                <a16:creationId xmlns:a16="http://schemas.microsoft.com/office/drawing/2014/main" id="{B5FD20DC-82D9-447D-A23E-E4EF3D59706F}"/>
              </a:ext>
            </a:extLst>
          </p:cNvPr>
          <p:cNvSpPr>
            <a:spLocks noGrp="1"/>
          </p:cNvSpPr>
          <p:nvPr>
            <p:ph type="sldNum" sz="quarter" idx="4"/>
          </p:nvPr>
        </p:nvSpPr>
        <p:spPr>
          <a:xfrm>
            <a:off x="6457950" y="6356351"/>
            <a:ext cx="2057400" cy="365125"/>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defRPr>
            </a:lvl1pPr>
          </a:lstStyle>
          <a:p>
            <a:pPr>
              <a:defRPr/>
            </a:pPr>
            <a:fld id="{07092EBD-BA76-4D8F-83D6-86C85DDFF388}" type="slidenum">
              <a:rPr lang="it-IT" altLang="it-IT"/>
              <a:pPr>
                <a:defRPr/>
              </a:pPr>
              <a:t>‹N°›</a:t>
            </a:fld>
            <a:endParaRPr lang="it-IT" altLang="it-IT"/>
          </a:p>
        </p:txBody>
      </p:sp>
    </p:spTree>
    <p:extLst>
      <p:ext uri="{BB962C8B-B14F-4D97-AF65-F5344CB8AC3E}">
        <p14:creationId xmlns:p14="http://schemas.microsoft.com/office/powerpoint/2010/main" val="3440483416"/>
      </p:ext>
    </p:extLst>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Lst>
  <p:hf sldNum="0" hdr="0"/>
  <p:txStyles>
    <p:titleStyle>
      <a:lvl1pPr algn="l"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342900" algn="l" rtl="0" fontAlgn="base">
        <a:lnSpc>
          <a:spcPct val="90000"/>
        </a:lnSpc>
        <a:spcBef>
          <a:spcPct val="0"/>
        </a:spcBef>
        <a:spcAft>
          <a:spcPct val="0"/>
        </a:spcAft>
        <a:defRPr sz="3300">
          <a:solidFill>
            <a:schemeClr val="tx1"/>
          </a:solidFill>
          <a:latin typeface="Calibri Light" panose="020F0302020204030204" pitchFamily="34" charset="0"/>
        </a:defRPr>
      </a:lvl6pPr>
      <a:lvl7pPr marL="685800" algn="l" rtl="0" fontAlgn="base">
        <a:lnSpc>
          <a:spcPct val="90000"/>
        </a:lnSpc>
        <a:spcBef>
          <a:spcPct val="0"/>
        </a:spcBef>
        <a:spcAft>
          <a:spcPct val="0"/>
        </a:spcAft>
        <a:defRPr sz="3300">
          <a:solidFill>
            <a:schemeClr val="tx1"/>
          </a:solidFill>
          <a:latin typeface="Calibri Light" panose="020F0302020204030204" pitchFamily="34" charset="0"/>
        </a:defRPr>
      </a:lvl7pPr>
      <a:lvl8pPr marL="1028700" algn="l" rtl="0" fontAlgn="base">
        <a:lnSpc>
          <a:spcPct val="90000"/>
        </a:lnSpc>
        <a:spcBef>
          <a:spcPct val="0"/>
        </a:spcBef>
        <a:spcAft>
          <a:spcPct val="0"/>
        </a:spcAft>
        <a:defRPr sz="3300">
          <a:solidFill>
            <a:schemeClr val="tx1"/>
          </a:solidFill>
          <a:latin typeface="Calibri Light" panose="020F0302020204030204" pitchFamily="34" charset="0"/>
        </a:defRPr>
      </a:lvl8pPr>
      <a:lvl9pPr marL="1371600" algn="l"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Google Shape;6;p1">
            <a:extLst>
              <a:ext uri="{FF2B5EF4-FFF2-40B4-BE49-F238E27FC236}">
                <a16:creationId xmlns:a16="http://schemas.microsoft.com/office/drawing/2014/main" id="{EDC8190C-B87D-402B-9C8C-8E39157CC489}"/>
              </a:ext>
            </a:extLst>
          </p:cNvPr>
          <p:cNvSpPr txBox="1">
            <a:spLocks noGrp="1" noChangeArrowheads="1"/>
          </p:cNvSpPr>
          <p:nvPr>
            <p:ph type="title"/>
          </p:nvPr>
        </p:nvSpPr>
        <p:spPr bwMode="auto">
          <a:xfrm>
            <a:off x="628650" y="365126"/>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p>
            <a:pPr lvl="0"/>
            <a:endParaRPr lang="it-IT" altLang="it-IT">
              <a:sym typeface="Arial" panose="020B0604020202020204" pitchFamily="34" charset="0"/>
            </a:endParaRPr>
          </a:p>
        </p:txBody>
      </p:sp>
      <p:sp>
        <p:nvSpPr>
          <p:cNvPr id="10243" name="Google Shape;7;p1">
            <a:extLst>
              <a:ext uri="{FF2B5EF4-FFF2-40B4-BE49-F238E27FC236}">
                <a16:creationId xmlns:a16="http://schemas.microsoft.com/office/drawing/2014/main" id="{9DBC5CB8-56B7-417D-A063-1AD447D354D8}"/>
              </a:ext>
            </a:extLst>
          </p:cNvPr>
          <p:cNvSpPr txBox="1">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p>
            <a:pPr lvl="0"/>
            <a:endParaRPr lang="it-IT" altLang="it-IT">
              <a:sym typeface="Arial" panose="020B0604020202020204" pitchFamily="34" charset="0"/>
            </a:endParaRPr>
          </a:p>
        </p:txBody>
      </p:sp>
      <p:sp>
        <p:nvSpPr>
          <p:cNvPr id="8" name="Google Shape;8;p1">
            <a:extLst>
              <a:ext uri="{FF2B5EF4-FFF2-40B4-BE49-F238E27FC236}">
                <a16:creationId xmlns:a16="http://schemas.microsoft.com/office/drawing/2014/main" id="{9D311209-6A06-440A-B3B5-7A7AB2857DF7}"/>
              </a:ext>
            </a:extLst>
          </p:cNvPr>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pPr>
              <a:defRPr/>
            </a:pPr>
            <a:fld id="{5CA9CDFB-CEC6-428A-823D-4FDADF421C6A}" type="datetime1">
              <a:rPr lang="fr-FR" smtClean="0"/>
              <a:t>20/09/2025</a:t>
            </a:fld>
            <a:endParaRPr/>
          </a:p>
        </p:txBody>
      </p:sp>
      <p:sp>
        <p:nvSpPr>
          <p:cNvPr id="9" name="Google Shape;9;p1">
            <a:extLst>
              <a:ext uri="{FF2B5EF4-FFF2-40B4-BE49-F238E27FC236}">
                <a16:creationId xmlns:a16="http://schemas.microsoft.com/office/drawing/2014/main" id="{41975F5D-A1E2-47F6-9756-A235534EC2F0}"/>
              </a:ext>
            </a:extLst>
          </p:cNvPr>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pPr>
              <a:defRPr/>
            </a:pPr>
            <a:r>
              <a:rPr lang="fr-FR"/>
              <a:t>GREE 2025</a:t>
            </a:r>
            <a:endParaRPr/>
          </a:p>
        </p:txBody>
      </p:sp>
      <p:sp>
        <p:nvSpPr>
          <p:cNvPr id="10" name="Google Shape;10;p1">
            <a:extLst>
              <a:ext uri="{FF2B5EF4-FFF2-40B4-BE49-F238E27FC236}">
                <a16:creationId xmlns:a16="http://schemas.microsoft.com/office/drawing/2014/main" id="{A7BA2885-44DD-4B35-B6A2-957BFE9FF923}"/>
              </a:ext>
            </a:extLst>
          </p:cNvPr>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a:defRPr/>
            </a:pPr>
            <a:fld id="{0AE5CECF-0B4C-4A0C-8432-7CB067B82615}" type="slidenum">
              <a:rPr lang="en-US"/>
              <a:pPr>
                <a:defRPr/>
              </a:pPr>
              <a:t>‹N°›</a:t>
            </a:fld>
            <a:endParaRPr/>
          </a:p>
        </p:txBody>
      </p:sp>
    </p:spTree>
    <p:extLst>
      <p:ext uri="{BB962C8B-B14F-4D97-AF65-F5344CB8AC3E}">
        <p14:creationId xmlns:p14="http://schemas.microsoft.com/office/powerpoint/2010/main" val="883150520"/>
      </p:ext>
    </p:extLst>
  </p:cSld>
  <p:clrMap bg1="lt1" tx1="dk1" bg2="dk2" tx2="lt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 id="2147483942" r:id="rId12"/>
    <p:sldLayoutId id="2147483943" r:id="rId13"/>
    <p:sldLayoutId id="2147483944" r:id="rId14"/>
  </p:sldLayoutIdLst>
  <p:hf sldNum="0" hdr="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05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05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05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05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05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05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05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05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05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05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jpeg"/></Relationships>
</file>

<file path=ppt/slides/_rels/slide1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05.xml"/></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87.xml"/></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129.xml"/><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129.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51.xml"/></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15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56.xml"/></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56.xml"/><Relationship Id="rId5" Type="http://schemas.openxmlformats.org/officeDocument/2006/relationships/image" Target="../media/image56.jpeg"/><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emf"/><Relationship Id="rId1" Type="http://schemas.openxmlformats.org/officeDocument/2006/relationships/slideLayout" Target="../slideLayouts/slideLayout136.xml"/><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1.xml"/><Relationship Id="rId1" Type="http://schemas.openxmlformats.org/officeDocument/2006/relationships/slideLayout" Target="../slideLayouts/slideLayout113.xml"/></Relationships>
</file>

<file path=ppt/slides/_rels/slide2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2.xml"/></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12.xml"/></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41.jpg"/><Relationship Id="rId1" Type="http://schemas.openxmlformats.org/officeDocument/2006/relationships/slideLayout" Target="../slideLayouts/slideLayout87.xml"/></Relationships>
</file>

<file path=ppt/slides/_rels/slide2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notesSlide" Target="../notesSlides/notesSlide16.xml"/><Relationship Id="rId7" Type="http://schemas.openxmlformats.org/officeDocument/2006/relationships/image" Target="../media/image71.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 Id="rId9" Type="http://schemas.openxmlformats.org/officeDocument/2006/relationships/image" Target="../media/image73.png"/></Relationships>
</file>

<file path=ppt/slides/_rels/slide32.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78.jpeg"/><Relationship Id="rId5" Type="http://schemas.openxmlformats.org/officeDocument/2006/relationships/image" Target="../media/image77.png"/><Relationship Id="rId4" Type="http://schemas.openxmlformats.org/officeDocument/2006/relationships/image" Target="../media/image76.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image" Target="../media/image82.emf"/><Relationship Id="rId1" Type="http://schemas.openxmlformats.org/officeDocument/2006/relationships/slideLayout" Target="../slideLayouts/slideLayout13.xml"/><Relationship Id="rId6" Type="http://schemas.openxmlformats.org/officeDocument/2006/relationships/hyperlink" Target="https://www.ncbi.nlm.nih.gov/pmc/articles/PMC8494774/" TargetMode="External"/><Relationship Id="rId5" Type="http://schemas.openxmlformats.org/officeDocument/2006/relationships/image" Target="../media/image85.emf"/><Relationship Id="rId4" Type="http://schemas.openxmlformats.org/officeDocument/2006/relationships/image" Target="../media/image84.emf"/></Relationships>
</file>

<file path=ppt/slides/_rels/slide38.xml.rels><?xml version="1.0" encoding="UTF-8" standalone="yes"?>
<Relationships xmlns="http://schemas.openxmlformats.org/package/2006/relationships"><Relationship Id="rId13" Type="http://schemas.openxmlformats.org/officeDocument/2006/relationships/image" Target="../media/image96.png"/><Relationship Id="rId18" Type="http://schemas.openxmlformats.org/officeDocument/2006/relationships/image" Target="../media/image101.svg"/><Relationship Id="rId26" Type="http://schemas.openxmlformats.org/officeDocument/2006/relationships/image" Target="../media/image109.png"/><Relationship Id="rId39" Type="http://schemas.openxmlformats.org/officeDocument/2006/relationships/image" Target="../media/image122.png"/><Relationship Id="rId21" Type="http://schemas.openxmlformats.org/officeDocument/2006/relationships/image" Target="../media/image104.svg"/><Relationship Id="rId34" Type="http://schemas.openxmlformats.org/officeDocument/2006/relationships/image" Target="../media/image117.png"/><Relationship Id="rId42" Type="http://schemas.openxmlformats.org/officeDocument/2006/relationships/image" Target="../media/image125.svg"/><Relationship Id="rId47" Type="http://schemas.openxmlformats.org/officeDocument/2006/relationships/image" Target="../media/image130.png"/><Relationship Id="rId50" Type="http://schemas.openxmlformats.org/officeDocument/2006/relationships/image" Target="../media/image133.svg"/><Relationship Id="rId7" Type="http://schemas.openxmlformats.org/officeDocument/2006/relationships/image" Target="../media/image90.png"/><Relationship Id="rId2" Type="http://schemas.openxmlformats.org/officeDocument/2006/relationships/notesSlide" Target="../notesSlides/notesSlide19.xml"/><Relationship Id="rId16" Type="http://schemas.openxmlformats.org/officeDocument/2006/relationships/image" Target="../media/image99.svg"/><Relationship Id="rId29" Type="http://schemas.openxmlformats.org/officeDocument/2006/relationships/image" Target="../media/image112.svg"/><Relationship Id="rId11" Type="http://schemas.openxmlformats.org/officeDocument/2006/relationships/image" Target="../media/image94.png"/><Relationship Id="rId24" Type="http://schemas.openxmlformats.org/officeDocument/2006/relationships/image" Target="../media/image107.png"/><Relationship Id="rId32" Type="http://schemas.openxmlformats.org/officeDocument/2006/relationships/image" Target="../media/image115.png"/><Relationship Id="rId37" Type="http://schemas.openxmlformats.org/officeDocument/2006/relationships/image" Target="../media/image120.svg"/><Relationship Id="rId40" Type="http://schemas.openxmlformats.org/officeDocument/2006/relationships/image" Target="../media/image123.svg"/><Relationship Id="rId45" Type="http://schemas.openxmlformats.org/officeDocument/2006/relationships/image" Target="../media/image128.png"/><Relationship Id="rId53" Type="http://schemas.openxmlformats.org/officeDocument/2006/relationships/image" Target="../media/image136.png"/><Relationship Id="rId5" Type="http://schemas.openxmlformats.org/officeDocument/2006/relationships/image" Target="../media/image88.jpeg"/><Relationship Id="rId10" Type="http://schemas.openxmlformats.org/officeDocument/2006/relationships/image" Target="../media/image93.png"/><Relationship Id="rId19" Type="http://schemas.openxmlformats.org/officeDocument/2006/relationships/image" Target="../media/image102.png"/><Relationship Id="rId31" Type="http://schemas.openxmlformats.org/officeDocument/2006/relationships/image" Target="../media/image114.svg"/><Relationship Id="rId44" Type="http://schemas.openxmlformats.org/officeDocument/2006/relationships/image" Target="../media/image127.svg"/><Relationship Id="rId52" Type="http://schemas.openxmlformats.org/officeDocument/2006/relationships/image" Target="../media/image135.svg"/><Relationship Id="rId4" Type="http://schemas.openxmlformats.org/officeDocument/2006/relationships/image" Target="../media/image87.jpeg"/><Relationship Id="rId9" Type="http://schemas.openxmlformats.org/officeDocument/2006/relationships/image" Target="../media/image92.png"/><Relationship Id="rId14" Type="http://schemas.openxmlformats.org/officeDocument/2006/relationships/image" Target="../media/image97.svg"/><Relationship Id="rId22" Type="http://schemas.openxmlformats.org/officeDocument/2006/relationships/image" Target="../media/image105.png"/><Relationship Id="rId27" Type="http://schemas.openxmlformats.org/officeDocument/2006/relationships/image" Target="../media/image110.svg"/><Relationship Id="rId30" Type="http://schemas.openxmlformats.org/officeDocument/2006/relationships/image" Target="../media/image113.png"/><Relationship Id="rId35" Type="http://schemas.openxmlformats.org/officeDocument/2006/relationships/image" Target="../media/image118.svg"/><Relationship Id="rId43" Type="http://schemas.openxmlformats.org/officeDocument/2006/relationships/image" Target="../media/image126.png"/><Relationship Id="rId48" Type="http://schemas.openxmlformats.org/officeDocument/2006/relationships/image" Target="../media/image131.svg"/><Relationship Id="rId8" Type="http://schemas.openxmlformats.org/officeDocument/2006/relationships/image" Target="../media/image91.png"/><Relationship Id="rId51" Type="http://schemas.openxmlformats.org/officeDocument/2006/relationships/image" Target="../media/image134.png"/><Relationship Id="rId3" Type="http://schemas.openxmlformats.org/officeDocument/2006/relationships/image" Target="../media/image86.jpeg"/><Relationship Id="rId12" Type="http://schemas.openxmlformats.org/officeDocument/2006/relationships/image" Target="../media/image95.png"/><Relationship Id="rId17" Type="http://schemas.openxmlformats.org/officeDocument/2006/relationships/image" Target="../media/image100.png"/><Relationship Id="rId25" Type="http://schemas.openxmlformats.org/officeDocument/2006/relationships/image" Target="../media/image108.svg"/><Relationship Id="rId33" Type="http://schemas.openxmlformats.org/officeDocument/2006/relationships/image" Target="../media/image116.svg"/><Relationship Id="rId38" Type="http://schemas.openxmlformats.org/officeDocument/2006/relationships/image" Target="../media/image121.png"/><Relationship Id="rId46" Type="http://schemas.openxmlformats.org/officeDocument/2006/relationships/image" Target="../media/image129.svg"/><Relationship Id="rId20" Type="http://schemas.openxmlformats.org/officeDocument/2006/relationships/image" Target="../media/image103.png"/><Relationship Id="rId41" Type="http://schemas.openxmlformats.org/officeDocument/2006/relationships/image" Target="../media/image124.png"/><Relationship Id="rId54" Type="http://schemas.openxmlformats.org/officeDocument/2006/relationships/image" Target="../media/image137.svg"/><Relationship Id="rId1" Type="http://schemas.openxmlformats.org/officeDocument/2006/relationships/slideLayout" Target="../slideLayouts/slideLayout7.xml"/><Relationship Id="rId6" Type="http://schemas.openxmlformats.org/officeDocument/2006/relationships/image" Target="../media/image89.png"/><Relationship Id="rId15" Type="http://schemas.openxmlformats.org/officeDocument/2006/relationships/image" Target="../media/image98.png"/><Relationship Id="rId23" Type="http://schemas.openxmlformats.org/officeDocument/2006/relationships/image" Target="../media/image106.svg"/><Relationship Id="rId28" Type="http://schemas.openxmlformats.org/officeDocument/2006/relationships/image" Target="../media/image111.png"/><Relationship Id="rId36" Type="http://schemas.openxmlformats.org/officeDocument/2006/relationships/image" Target="../media/image119.png"/><Relationship Id="rId49" Type="http://schemas.openxmlformats.org/officeDocument/2006/relationships/image" Target="../media/image132.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image" Target="../media/image138.jpeg"/></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jpeg"/><Relationship Id="rId12"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81.xml"/><Relationship Id="rId6" Type="http://schemas.openxmlformats.org/officeDocument/2006/relationships/image" Target="../media/image26.png"/><Relationship Id="rId11" Type="http://schemas.openxmlformats.org/officeDocument/2006/relationships/image" Target="../media/image31.jpe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40.xml.rels><?xml version="1.0" encoding="UTF-8" standalone="yes"?>
<Relationships xmlns="http://schemas.openxmlformats.org/package/2006/relationships"><Relationship Id="rId8" Type="http://schemas.openxmlformats.org/officeDocument/2006/relationships/image" Target="../media/image144.svg"/><Relationship Id="rId13" Type="http://schemas.openxmlformats.org/officeDocument/2006/relationships/image" Target="../media/image149.png"/><Relationship Id="rId18" Type="http://schemas.openxmlformats.org/officeDocument/2006/relationships/image" Target="../media/image154.svg"/><Relationship Id="rId3" Type="http://schemas.openxmlformats.org/officeDocument/2006/relationships/image" Target="../media/image139.png"/><Relationship Id="rId21" Type="http://schemas.openxmlformats.org/officeDocument/2006/relationships/image" Target="../media/image157.png"/><Relationship Id="rId7" Type="http://schemas.openxmlformats.org/officeDocument/2006/relationships/image" Target="../media/image143.png"/><Relationship Id="rId12" Type="http://schemas.openxmlformats.org/officeDocument/2006/relationships/image" Target="../media/image148.svg"/><Relationship Id="rId17" Type="http://schemas.openxmlformats.org/officeDocument/2006/relationships/image" Target="../media/image153.png"/><Relationship Id="rId2" Type="http://schemas.openxmlformats.org/officeDocument/2006/relationships/notesSlide" Target="../notesSlides/notesSlide21.xml"/><Relationship Id="rId16" Type="http://schemas.openxmlformats.org/officeDocument/2006/relationships/image" Target="../media/image152.svg"/><Relationship Id="rId20" Type="http://schemas.openxmlformats.org/officeDocument/2006/relationships/image" Target="../media/image156.png"/><Relationship Id="rId1" Type="http://schemas.openxmlformats.org/officeDocument/2006/relationships/slideLayout" Target="../slideLayouts/slideLayout2.xml"/><Relationship Id="rId6" Type="http://schemas.openxmlformats.org/officeDocument/2006/relationships/image" Target="../media/image142.svg"/><Relationship Id="rId11" Type="http://schemas.openxmlformats.org/officeDocument/2006/relationships/image" Target="../media/image147.png"/><Relationship Id="rId5" Type="http://schemas.openxmlformats.org/officeDocument/2006/relationships/image" Target="../media/image141.png"/><Relationship Id="rId15" Type="http://schemas.openxmlformats.org/officeDocument/2006/relationships/image" Target="../media/image151.png"/><Relationship Id="rId10" Type="http://schemas.openxmlformats.org/officeDocument/2006/relationships/image" Target="../media/image146.svg"/><Relationship Id="rId19" Type="http://schemas.openxmlformats.org/officeDocument/2006/relationships/image" Target="../media/image155.png"/><Relationship Id="rId4" Type="http://schemas.openxmlformats.org/officeDocument/2006/relationships/image" Target="../media/image140.svg"/><Relationship Id="rId9" Type="http://schemas.openxmlformats.org/officeDocument/2006/relationships/image" Target="../media/image145.png"/><Relationship Id="rId14" Type="http://schemas.openxmlformats.org/officeDocument/2006/relationships/image" Target="../media/image150.svg"/><Relationship Id="rId22" Type="http://schemas.openxmlformats.org/officeDocument/2006/relationships/image" Target="../media/image158.png"/></Relationships>
</file>

<file path=ppt/slides/_rels/slide41.xml.rels><?xml version="1.0" encoding="UTF-8" standalone="yes"?>
<Relationships xmlns="http://schemas.openxmlformats.org/package/2006/relationships"><Relationship Id="rId8" Type="http://schemas.openxmlformats.org/officeDocument/2006/relationships/image" Target="../media/image158.png"/><Relationship Id="rId3" Type="http://schemas.openxmlformats.org/officeDocument/2006/relationships/image" Target="../media/image159.png"/><Relationship Id="rId7" Type="http://schemas.openxmlformats.org/officeDocument/2006/relationships/image" Target="../media/image163.jp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62.png"/><Relationship Id="rId5" Type="http://schemas.openxmlformats.org/officeDocument/2006/relationships/image" Target="../media/image161.png"/><Relationship Id="rId4" Type="http://schemas.openxmlformats.org/officeDocument/2006/relationships/image" Target="../media/image160.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24.xml"/><Relationship Id="rId1" Type="http://schemas.openxmlformats.org/officeDocument/2006/relationships/slideLayout" Target="../slideLayouts/slideLayout105.xml"/></Relationships>
</file>

<file path=ppt/slides/_rels/slide44.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25.xml"/><Relationship Id="rId1" Type="http://schemas.openxmlformats.org/officeDocument/2006/relationships/slideLayout" Target="../slideLayouts/slideLayout112.xml"/><Relationship Id="rId5" Type="http://schemas.openxmlformats.org/officeDocument/2006/relationships/image" Target="../media/image167.png"/><Relationship Id="rId4" Type="http://schemas.openxmlformats.org/officeDocument/2006/relationships/image" Target="../media/image166.png"/></Relationships>
</file>

<file path=ppt/slides/_rels/slide45.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hyperlink" Target="https://www.who.int/health-topics/air-pollution#tab=tab_1"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29.xml"/><Relationship Id="rId1" Type="http://schemas.openxmlformats.org/officeDocument/2006/relationships/slideLayout" Target="../slideLayouts/slideLayout38.xml"/><Relationship Id="rId4" Type="http://schemas.openxmlformats.org/officeDocument/2006/relationships/image" Target="../media/image172.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50.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8" Type="http://schemas.openxmlformats.org/officeDocument/2006/relationships/image" Target="../media/image179.jpg"/><Relationship Id="rId13" Type="http://schemas.openxmlformats.org/officeDocument/2006/relationships/image" Target="../media/image184.jpeg"/><Relationship Id="rId18" Type="http://schemas.openxmlformats.org/officeDocument/2006/relationships/image" Target="../media/image189.png"/><Relationship Id="rId3" Type="http://schemas.openxmlformats.org/officeDocument/2006/relationships/image" Target="../media/image174.png"/><Relationship Id="rId7" Type="http://schemas.openxmlformats.org/officeDocument/2006/relationships/image" Target="../media/image178.jpg"/><Relationship Id="rId12" Type="http://schemas.openxmlformats.org/officeDocument/2006/relationships/image" Target="../media/image183.jpg"/><Relationship Id="rId17" Type="http://schemas.openxmlformats.org/officeDocument/2006/relationships/image" Target="../media/image188.png"/><Relationship Id="rId2" Type="http://schemas.openxmlformats.org/officeDocument/2006/relationships/notesSlide" Target="../notesSlides/notesSlide31.xml"/><Relationship Id="rId16" Type="http://schemas.openxmlformats.org/officeDocument/2006/relationships/image" Target="../media/image187.png"/><Relationship Id="rId1" Type="http://schemas.openxmlformats.org/officeDocument/2006/relationships/slideLayout" Target="../slideLayouts/slideLayout1.xml"/><Relationship Id="rId6" Type="http://schemas.openxmlformats.org/officeDocument/2006/relationships/image" Target="../media/image177.jpg"/><Relationship Id="rId11" Type="http://schemas.openxmlformats.org/officeDocument/2006/relationships/image" Target="../media/image182.jpg"/><Relationship Id="rId5" Type="http://schemas.openxmlformats.org/officeDocument/2006/relationships/image" Target="../media/image176.jpg"/><Relationship Id="rId15" Type="http://schemas.openxmlformats.org/officeDocument/2006/relationships/image" Target="../media/image186.png"/><Relationship Id="rId10" Type="http://schemas.openxmlformats.org/officeDocument/2006/relationships/image" Target="../media/image181.png"/><Relationship Id="rId19" Type="http://schemas.openxmlformats.org/officeDocument/2006/relationships/image" Target="../media/image190.png"/><Relationship Id="rId4" Type="http://schemas.openxmlformats.org/officeDocument/2006/relationships/image" Target="../media/image175.jpeg"/><Relationship Id="rId9" Type="http://schemas.openxmlformats.org/officeDocument/2006/relationships/image" Target="../media/image180.jpg"/><Relationship Id="rId14" Type="http://schemas.openxmlformats.org/officeDocument/2006/relationships/image" Target="../media/image185.jpeg"/></Relationships>
</file>

<file path=ppt/slides/_rels/slide52.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192.png"/></Relationships>
</file>

<file path=ppt/slides/_rels/slide53.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image" Target="../media/image193.png"/></Relationships>
</file>

<file path=ppt/slides/_rels/slide5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42.png"/><Relationship Id="rId1" Type="http://schemas.openxmlformats.org/officeDocument/2006/relationships/slideLayout" Target="../slideLayouts/slideLayout87.xml"/></Relationships>
</file>

<file path=ppt/slides/_rels/slide55.xml.rels><?xml version="1.0" encoding="UTF-8" standalone="yes"?>
<Relationships xmlns="http://schemas.openxmlformats.org/package/2006/relationships"><Relationship Id="rId3" Type="http://schemas.openxmlformats.org/officeDocument/2006/relationships/image" Target="../media/image194.wmf"/><Relationship Id="rId2" Type="http://schemas.openxmlformats.org/officeDocument/2006/relationships/notesSlide" Target="../notesSlides/notesSlide34.xml"/><Relationship Id="rId1" Type="http://schemas.openxmlformats.org/officeDocument/2006/relationships/slideLayout" Target="../slideLayouts/slideLayout38.xml"/><Relationship Id="rId4" Type="http://schemas.openxmlformats.org/officeDocument/2006/relationships/image" Target="../media/image195.wmf"/></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88.xml"/></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5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hyperlink" Target="https://commons.wikimedia.org/wiki/File:Tobacco_Use-CDC_Vital_Signs-September_2010.pdf"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94.xml"/><Relationship Id="rId1" Type="http://schemas.openxmlformats.org/officeDocument/2006/relationships/vmlDrawing" Target="../drawings/vmlDrawing1.v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9A1E0B4F-CE76-4FB2-9157-5134AF4DFAB5}"/>
              </a:ext>
            </a:extLst>
          </p:cNvPr>
          <p:cNvSpPr>
            <a:spLocks noGrp="1"/>
          </p:cNvSpPr>
          <p:nvPr>
            <p:ph type="title"/>
          </p:nvPr>
        </p:nvSpPr>
        <p:spPr>
          <a:xfrm>
            <a:off x="1993946" y="1604755"/>
            <a:ext cx="6972377" cy="1296144"/>
          </a:xfrm>
        </p:spPr>
        <p:txBody>
          <a:bodyPr>
            <a:noAutofit/>
          </a:bodyPr>
          <a:lstStyle/>
          <a:p>
            <a:r>
              <a:rPr lang="en-US" sz="2800" b="1" dirty="0">
                <a:latin typeface="Arial Black" panose="020B0A04020102020204" pitchFamily="34" charset="0"/>
              </a:rPr>
              <a:t>Impact sur la </a:t>
            </a:r>
            <a:r>
              <a:rPr lang="en-US" sz="2800" b="1" dirty="0" err="1">
                <a:latin typeface="Arial Black" panose="020B0A04020102020204" pitchFamily="34" charset="0"/>
              </a:rPr>
              <a:t>santé</a:t>
            </a:r>
            <a:r>
              <a:rPr lang="en-US" sz="2800" b="1" dirty="0">
                <a:latin typeface="Arial Black" panose="020B0A04020102020204" pitchFamily="34" charset="0"/>
              </a:rPr>
              <a:t> de la pollution de </a:t>
            </a:r>
            <a:r>
              <a:rPr lang="en-US" sz="2800" b="1" dirty="0" err="1">
                <a:latin typeface="Arial Black" panose="020B0A04020102020204" pitchFamily="34" charset="0"/>
              </a:rPr>
              <a:t>l’air</a:t>
            </a:r>
            <a:r>
              <a:rPr lang="en-US" sz="2800" b="1" dirty="0">
                <a:latin typeface="Arial Black" panose="020B0A04020102020204" pitchFamily="34" charset="0"/>
              </a:rPr>
              <a:t> </a:t>
            </a:r>
            <a:r>
              <a:rPr lang="en-US" sz="2800" b="1" dirty="0" err="1">
                <a:latin typeface="Arial Black" panose="020B0A04020102020204" pitchFamily="34" charset="0"/>
              </a:rPr>
              <a:t>en</a:t>
            </a:r>
            <a:r>
              <a:rPr lang="en-US" sz="2800" b="1" dirty="0">
                <a:latin typeface="Arial Black" panose="020B0A04020102020204" pitchFamily="34" charset="0"/>
              </a:rPr>
              <a:t> </a:t>
            </a:r>
            <a:r>
              <a:rPr lang="en-US" sz="2800" b="1" dirty="0" err="1">
                <a:latin typeface="Arial Black" panose="020B0A04020102020204" pitchFamily="34" charset="0"/>
              </a:rPr>
              <a:t>extérieur</a:t>
            </a:r>
            <a:r>
              <a:rPr lang="en-US" sz="2800" b="1" dirty="0">
                <a:latin typeface="Arial Black" panose="020B0A04020102020204" pitchFamily="34" charset="0"/>
              </a:rPr>
              <a:t> et </a:t>
            </a:r>
            <a:r>
              <a:rPr lang="en-US" sz="2800" b="1" dirty="0" err="1">
                <a:latin typeface="Arial Black" panose="020B0A04020102020204" pitchFamily="34" charset="0"/>
              </a:rPr>
              <a:t>en</a:t>
            </a:r>
            <a:r>
              <a:rPr lang="en-US" sz="2800" b="1" dirty="0">
                <a:latin typeface="Arial Black" panose="020B0A04020102020204" pitchFamily="34" charset="0"/>
              </a:rPr>
              <a:t> </a:t>
            </a:r>
            <a:r>
              <a:rPr lang="en-US" sz="2800" b="1">
                <a:latin typeface="Arial Black" panose="020B0A04020102020204" pitchFamily="34" charset="0"/>
              </a:rPr>
              <a:t>milieux fermé</a:t>
            </a:r>
            <a:endParaRPr lang="en-US" sz="6600" b="1" dirty="0">
              <a:solidFill>
                <a:srgbClr val="221E1F"/>
              </a:solidFill>
              <a:latin typeface="Arial Black" panose="020B0A04020102020204" pitchFamily="34" charset="0"/>
            </a:endParaRPr>
          </a:p>
        </p:txBody>
      </p:sp>
      <p:grpSp>
        <p:nvGrpSpPr>
          <p:cNvPr id="6147" name="Groupe 66">
            <a:extLst>
              <a:ext uri="{FF2B5EF4-FFF2-40B4-BE49-F238E27FC236}">
                <a16:creationId xmlns:a16="http://schemas.microsoft.com/office/drawing/2014/main" id="{C3812072-28B6-4A46-8BBC-D2EEE396A3A4}"/>
              </a:ext>
            </a:extLst>
          </p:cNvPr>
          <p:cNvGrpSpPr>
            <a:grpSpLocks/>
          </p:cNvGrpSpPr>
          <p:nvPr/>
        </p:nvGrpSpPr>
        <p:grpSpPr bwMode="auto">
          <a:xfrm>
            <a:off x="347662" y="136524"/>
            <a:ext cx="1309688" cy="5089922"/>
            <a:chOff x="0" y="1"/>
            <a:chExt cx="1745673" cy="6786585"/>
          </a:xfrm>
        </p:grpSpPr>
        <p:pic>
          <p:nvPicPr>
            <p:cNvPr id="6155" name="Picture 2">
              <a:extLst>
                <a:ext uri="{FF2B5EF4-FFF2-40B4-BE49-F238E27FC236}">
                  <a16:creationId xmlns:a16="http://schemas.microsoft.com/office/drawing/2014/main" id="{30250817-01CC-4564-967E-4361922FA0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745673" cy="2214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6" name="Picture 4" descr="Les effets sur la santé de la pollution atmosphérique particulaire">
              <a:extLst>
                <a:ext uri="{FF2B5EF4-FFF2-40B4-BE49-F238E27FC236}">
                  <a16:creationId xmlns:a16="http://schemas.microsoft.com/office/drawing/2014/main" id="{3D41225B-B84D-44AF-9A79-5B06DC12479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303875"/>
              <a:ext cx="1714480" cy="1339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7" name="Picture 6">
              <a:extLst>
                <a:ext uri="{FF2B5EF4-FFF2-40B4-BE49-F238E27FC236}">
                  <a16:creationId xmlns:a16="http://schemas.microsoft.com/office/drawing/2014/main" id="{70870815-F01D-44FE-A399-4C60CF3844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097903"/>
              <a:ext cx="1712468" cy="1688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8" name="Picture 7">
              <a:extLst>
                <a:ext uri="{FF2B5EF4-FFF2-40B4-BE49-F238E27FC236}">
                  <a16:creationId xmlns:a16="http://schemas.microsoft.com/office/drawing/2014/main" id="{203A6AF0-5731-41C6-8031-C0DE856F089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 y="3786190"/>
              <a:ext cx="1703082" cy="1143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153" name="Image 16">
            <a:extLst>
              <a:ext uri="{FF2B5EF4-FFF2-40B4-BE49-F238E27FC236}">
                <a16:creationId xmlns:a16="http://schemas.microsoft.com/office/drawing/2014/main" id="{06F4E70B-D68E-4D12-ABC7-50E683005CE2}"/>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3568" y="5946820"/>
            <a:ext cx="709613" cy="708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 name="Image 18">
            <a:extLst>
              <a:ext uri="{FF2B5EF4-FFF2-40B4-BE49-F238E27FC236}">
                <a16:creationId xmlns:a16="http://schemas.microsoft.com/office/drawing/2014/main" id="{13EC4C5D-8209-4446-9C3B-12E72D1E4A2E}"/>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72586" y="5336622"/>
            <a:ext cx="1503760"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Espace réservé de la date 3">
            <a:extLst>
              <a:ext uri="{FF2B5EF4-FFF2-40B4-BE49-F238E27FC236}">
                <a16:creationId xmlns:a16="http://schemas.microsoft.com/office/drawing/2014/main" id="{3BFBCCF7-0D24-48A7-B4CA-F661B11384BB}"/>
              </a:ext>
            </a:extLst>
          </p:cNvPr>
          <p:cNvSpPr>
            <a:spLocks noGrp="1"/>
          </p:cNvSpPr>
          <p:nvPr>
            <p:ph type="dt" sz="half" idx="10"/>
          </p:nvPr>
        </p:nvSpPr>
        <p:spPr/>
        <p:txBody>
          <a:bodyPr/>
          <a:lstStyle/>
          <a:p>
            <a:fld id="{4A2B95AC-3843-4234-BBBC-13F728B5096A}" type="datetime1">
              <a:rPr lang="fr-FR" smtClean="0"/>
              <a:t>20/09/2025</a:t>
            </a:fld>
            <a:endParaRPr lang="fr-FR"/>
          </a:p>
        </p:txBody>
      </p:sp>
      <p:sp>
        <p:nvSpPr>
          <p:cNvPr id="17" name="Rectangle 3">
            <a:extLst>
              <a:ext uri="{FF2B5EF4-FFF2-40B4-BE49-F238E27FC236}">
                <a16:creationId xmlns:a16="http://schemas.microsoft.com/office/drawing/2014/main" id="{7113B58A-9E33-43C8-97A5-8201E4AD209A}"/>
              </a:ext>
            </a:extLst>
          </p:cNvPr>
          <p:cNvSpPr txBox="1">
            <a:spLocks noChangeArrowheads="1"/>
          </p:cNvSpPr>
          <p:nvPr/>
        </p:nvSpPr>
        <p:spPr>
          <a:xfrm>
            <a:off x="1993946" y="3569096"/>
            <a:ext cx="6972377" cy="2596208"/>
          </a:xfrm>
          <a:prstGeom prst="rect">
            <a:avLst/>
          </a:prstGeom>
          <a:solidFill>
            <a:schemeClr val="accent1">
              <a:lumMod val="20000"/>
              <a:lumOff val="80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fr-FR" altLang="fr-FR" sz="1400" b="1" dirty="0">
                <a:solidFill>
                  <a:srgbClr val="000000"/>
                </a:solidFill>
                <a:latin typeface="Arial" panose="020B0604020202020204" pitchFamily="34" charset="0"/>
                <a:cs typeface="Arial" panose="020B0604020202020204" pitchFamily="34" charset="0"/>
              </a:rPr>
              <a:t>Isabella ANNESI-MAESANO</a:t>
            </a:r>
            <a:r>
              <a:rPr lang="fr-FR" altLang="fr-FR" sz="1400" b="1" baseline="30000" dirty="0">
                <a:solidFill>
                  <a:srgbClr val="000000"/>
                </a:solidFill>
                <a:latin typeface="Arial" panose="020B0604020202020204" pitchFamily="34" charset="0"/>
                <a:cs typeface="Arial" panose="020B0604020202020204" pitchFamily="34" charset="0"/>
              </a:rPr>
              <a:t> 1,2 </a:t>
            </a:r>
            <a:endParaRPr lang="fr-FR" altLang="fr-FR" sz="1400" b="1" dirty="0">
              <a:solidFill>
                <a:srgbClr val="000000"/>
              </a:solidFill>
              <a:latin typeface="Arial" panose="020B0604020202020204" pitchFamily="34" charset="0"/>
              <a:cs typeface="Arial" panose="020B0604020202020204" pitchFamily="34" charset="0"/>
            </a:endParaRPr>
          </a:p>
          <a:p>
            <a:pPr marL="0" indent="0" algn="ctr">
              <a:lnSpc>
                <a:spcPct val="100000"/>
              </a:lnSpc>
              <a:spcBef>
                <a:spcPts val="0"/>
              </a:spcBef>
              <a:buNone/>
            </a:pPr>
            <a:r>
              <a:rPr lang="fr-FR" altLang="fr-FR" sz="1400" b="1" dirty="0">
                <a:solidFill>
                  <a:srgbClr val="000000"/>
                </a:solidFill>
                <a:latin typeface="Arial" panose="020B0604020202020204" pitchFamily="34" charset="0"/>
                <a:cs typeface="Arial" panose="020B0604020202020204" pitchFamily="34" charset="0"/>
              </a:rPr>
              <a:t>DR1 INSERM, Professor of </a:t>
            </a:r>
            <a:r>
              <a:rPr lang="fr-FR" altLang="fr-FR" sz="1400" b="1" dirty="0" err="1">
                <a:solidFill>
                  <a:srgbClr val="000000"/>
                </a:solidFill>
                <a:latin typeface="Arial" panose="020B0604020202020204" pitchFamily="34" charset="0"/>
                <a:cs typeface="Arial" panose="020B0604020202020204" pitchFamily="34" charset="0"/>
              </a:rPr>
              <a:t>Environmental</a:t>
            </a:r>
            <a:r>
              <a:rPr lang="fr-FR" altLang="fr-FR" sz="1400" b="1" dirty="0">
                <a:solidFill>
                  <a:srgbClr val="000000"/>
                </a:solidFill>
                <a:latin typeface="Arial" panose="020B0604020202020204" pitchFamily="34" charset="0"/>
                <a:cs typeface="Arial" panose="020B0604020202020204" pitchFamily="34" charset="0"/>
              </a:rPr>
              <a:t> </a:t>
            </a:r>
            <a:r>
              <a:rPr lang="fr-FR" altLang="fr-FR" sz="1400" b="1" dirty="0" err="1">
                <a:solidFill>
                  <a:srgbClr val="000000"/>
                </a:solidFill>
                <a:latin typeface="Arial" panose="020B0604020202020204" pitchFamily="34" charset="0"/>
                <a:cs typeface="Arial" panose="020B0604020202020204" pitchFamily="34" charset="0"/>
              </a:rPr>
              <a:t>Epidemiology</a:t>
            </a:r>
            <a:endParaRPr lang="fr-FR" altLang="fr-FR" sz="1400" b="1" dirty="0">
              <a:solidFill>
                <a:srgbClr val="000000"/>
              </a:solidFill>
              <a:latin typeface="Arial" panose="020B0604020202020204" pitchFamily="34" charset="0"/>
              <a:cs typeface="Arial" panose="020B0604020202020204" pitchFamily="34" charset="0"/>
            </a:endParaRPr>
          </a:p>
          <a:p>
            <a:pPr marL="0" indent="0">
              <a:lnSpc>
                <a:spcPct val="100000"/>
              </a:lnSpc>
              <a:spcBef>
                <a:spcPts val="0"/>
              </a:spcBef>
              <a:buNone/>
            </a:pPr>
            <a:endParaRPr lang="fr-FR" altLang="fr-FR" sz="1400" b="1" dirty="0">
              <a:solidFill>
                <a:srgbClr val="000000"/>
              </a:solidFill>
              <a:latin typeface="Arial" panose="020B0604020202020204" pitchFamily="34" charset="0"/>
              <a:cs typeface="Arial" panose="020B0604020202020204" pitchFamily="34" charset="0"/>
            </a:endParaRPr>
          </a:p>
          <a:p>
            <a:pPr marL="0" indent="0">
              <a:lnSpc>
                <a:spcPct val="100000"/>
              </a:lnSpc>
              <a:spcBef>
                <a:spcPts val="0"/>
              </a:spcBef>
              <a:buNone/>
            </a:pPr>
            <a:r>
              <a:rPr lang="fr-FR" altLang="fr-FR" sz="1400" b="1" baseline="30000" dirty="0">
                <a:solidFill>
                  <a:srgbClr val="000000"/>
                </a:solidFill>
                <a:latin typeface="Arial" panose="020B0604020202020204" pitchFamily="34" charset="0"/>
                <a:cs typeface="Arial" panose="020B0604020202020204" pitchFamily="34" charset="0"/>
              </a:rPr>
              <a:t>1 </a:t>
            </a:r>
            <a:r>
              <a:rPr lang="fr-FR" altLang="fr-FR" sz="1400" b="1" dirty="0">
                <a:solidFill>
                  <a:srgbClr val="000000"/>
                </a:solidFill>
                <a:latin typeface="Arial" panose="020B0604020202020204" pitchFamily="34" charset="0"/>
                <a:cs typeface="Arial" panose="020B0604020202020204" pitchFamily="34" charset="0"/>
              </a:rPr>
              <a:t>IMMUN4CURE, INSERM and University of Montpellier, Montpellier, France</a:t>
            </a:r>
          </a:p>
          <a:p>
            <a:pPr marL="0" indent="0">
              <a:lnSpc>
                <a:spcPct val="100000"/>
              </a:lnSpc>
              <a:spcBef>
                <a:spcPts val="0"/>
              </a:spcBef>
              <a:buNone/>
            </a:pPr>
            <a:r>
              <a:rPr lang="fr-FR" altLang="fr-FR" sz="1400" b="1" baseline="30000" dirty="0">
                <a:solidFill>
                  <a:srgbClr val="000000"/>
                </a:solidFill>
                <a:latin typeface="Arial" panose="020B0604020202020204" pitchFamily="34" charset="0"/>
                <a:cs typeface="Arial" panose="020B0604020202020204" pitchFamily="34" charset="0"/>
              </a:rPr>
              <a:t>2 </a:t>
            </a:r>
            <a:r>
              <a:rPr lang="fr-FR" altLang="fr-FR" sz="1400" b="1" dirty="0" err="1">
                <a:solidFill>
                  <a:srgbClr val="000000"/>
                </a:solidFill>
                <a:latin typeface="Arial" panose="020B0604020202020204" pitchFamily="34" charset="0"/>
                <a:cs typeface="Arial" panose="020B0604020202020204" pitchFamily="34" charset="0"/>
              </a:rPr>
              <a:t>Department</a:t>
            </a:r>
            <a:r>
              <a:rPr lang="fr-FR" altLang="fr-FR" sz="1400" b="1" dirty="0">
                <a:solidFill>
                  <a:srgbClr val="000000"/>
                </a:solidFill>
                <a:latin typeface="Arial" panose="020B0604020202020204" pitchFamily="34" charset="0"/>
                <a:cs typeface="Arial" panose="020B0604020202020204" pitchFamily="34" charset="0"/>
              </a:rPr>
              <a:t> of </a:t>
            </a:r>
            <a:r>
              <a:rPr lang="fr-FR" altLang="fr-FR" sz="1400" b="1" dirty="0" err="1">
                <a:solidFill>
                  <a:srgbClr val="000000"/>
                </a:solidFill>
                <a:latin typeface="Arial" panose="020B0604020202020204" pitchFamily="34" charset="0"/>
                <a:cs typeface="Arial" panose="020B0604020202020204" pitchFamily="34" charset="0"/>
              </a:rPr>
              <a:t>Pneumology</a:t>
            </a:r>
            <a:r>
              <a:rPr lang="fr-FR" altLang="fr-FR" sz="1400" b="1" dirty="0">
                <a:solidFill>
                  <a:srgbClr val="000000"/>
                </a:solidFill>
                <a:latin typeface="Arial" panose="020B0604020202020204" pitchFamily="34" charset="0"/>
                <a:cs typeface="Arial" panose="020B0604020202020204" pitchFamily="34" charset="0"/>
              </a:rPr>
              <a:t>, </a:t>
            </a:r>
            <a:r>
              <a:rPr lang="fr-FR" altLang="fr-FR" sz="1400" b="1" dirty="0" err="1">
                <a:solidFill>
                  <a:srgbClr val="000000"/>
                </a:solidFill>
                <a:latin typeface="Arial" panose="020B0604020202020204" pitchFamily="34" charset="0"/>
                <a:cs typeface="Arial" panose="020B0604020202020204" pitchFamily="34" charset="0"/>
              </a:rPr>
              <a:t>Allergology</a:t>
            </a:r>
            <a:r>
              <a:rPr lang="fr-FR" altLang="fr-FR" sz="1400" b="1" dirty="0">
                <a:solidFill>
                  <a:srgbClr val="000000"/>
                </a:solidFill>
                <a:latin typeface="Arial" panose="020B0604020202020204" pitchFamily="34" charset="0"/>
                <a:cs typeface="Arial" panose="020B0604020202020204" pitchFamily="34" charset="0"/>
              </a:rPr>
              <a:t> and </a:t>
            </a:r>
            <a:r>
              <a:rPr lang="fr-FR" altLang="fr-FR" sz="1400" b="1" dirty="0" err="1">
                <a:solidFill>
                  <a:srgbClr val="000000"/>
                </a:solidFill>
                <a:latin typeface="Arial" panose="020B0604020202020204" pitchFamily="34" charset="0"/>
                <a:cs typeface="Arial" panose="020B0604020202020204" pitchFamily="34" charset="0"/>
              </a:rPr>
              <a:t>Thoracic</a:t>
            </a:r>
            <a:r>
              <a:rPr lang="fr-FR" altLang="fr-FR" sz="1400" b="1" dirty="0">
                <a:solidFill>
                  <a:srgbClr val="000000"/>
                </a:solidFill>
                <a:latin typeface="Arial" panose="020B0604020202020204" pitchFamily="34" charset="0"/>
                <a:cs typeface="Arial" panose="020B0604020202020204" pitchFamily="34" charset="0"/>
              </a:rPr>
              <a:t> </a:t>
            </a:r>
            <a:r>
              <a:rPr lang="fr-FR" altLang="fr-FR" sz="1400" b="1" dirty="0" err="1">
                <a:solidFill>
                  <a:srgbClr val="000000"/>
                </a:solidFill>
                <a:latin typeface="Arial" panose="020B0604020202020204" pitchFamily="34" charset="0"/>
                <a:cs typeface="Arial" panose="020B0604020202020204" pitchFamily="34" charset="0"/>
              </a:rPr>
              <a:t>Oncology</a:t>
            </a:r>
            <a:r>
              <a:rPr lang="fr-FR" altLang="fr-FR" sz="1400" b="1" dirty="0">
                <a:solidFill>
                  <a:srgbClr val="000000"/>
                </a:solidFill>
                <a:latin typeface="Arial" panose="020B0604020202020204" pitchFamily="34" charset="0"/>
                <a:cs typeface="Arial" panose="020B0604020202020204" pitchFamily="34" charset="0"/>
              </a:rPr>
              <a:t>, CHUM (University Hospital), Montpellier, France </a:t>
            </a:r>
          </a:p>
          <a:p>
            <a:pPr marL="0" indent="0">
              <a:lnSpc>
                <a:spcPct val="100000"/>
              </a:lnSpc>
              <a:spcBef>
                <a:spcPts val="0"/>
              </a:spcBef>
              <a:buNone/>
            </a:pPr>
            <a:endParaRPr lang="fr-FR" altLang="fr-FR" sz="1400" b="1" dirty="0">
              <a:solidFill>
                <a:srgbClr val="000000"/>
              </a:solidFill>
              <a:latin typeface="Arial" panose="020B0604020202020204" pitchFamily="34" charset="0"/>
              <a:cs typeface="Arial" panose="020B0604020202020204" pitchFamily="34" charset="0"/>
            </a:endParaRPr>
          </a:p>
          <a:p>
            <a:pPr marL="0" indent="0">
              <a:lnSpc>
                <a:spcPct val="100000"/>
              </a:lnSpc>
              <a:spcBef>
                <a:spcPts val="0"/>
              </a:spcBef>
              <a:buNone/>
            </a:pPr>
            <a:r>
              <a:rPr lang="fr-FR" altLang="fr-FR" sz="1400" b="1" dirty="0">
                <a:solidFill>
                  <a:srgbClr val="000000"/>
                </a:solidFill>
                <a:latin typeface="Arial" panose="020B0604020202020204" pitchFamily="34" charset="0"/>
                <a:cs typeface="Arial" panose="020B0604020202020204" pitchFamily="34" charset="0"/>
              </a:rPr>
              <a:t>FERS, ATS </a:t>
            </a:r>
            <a:r>
              <a:rPr lang="fr-FR" altLang="fr-FR" sz="1400" b="1" dirty="0" err="1">
                <a:solidFill>
                  <a:srgbClr val="000000"/>
                </a:solidFill>
                <a:latin typeface="Arial" panose="020B0604020202020204" pitchFamily="34" charset="0"/>
                <a:cs typeface="Arial" panose="020B0604020202020204" pitchFamily="34" charset="0"/>
              </a:rPr>
              <a:t>Fellow</a:t>
            </a:r>
            <a:endParaRPr lang="fr-FR" altLang="fr-FR" sz="1400" b="1" dirty="0">
              <a:solidFill>
                <a:srgbClr val="000000"/>
              </a:solidFill>
              <a:latin typeface="Arial" panose="020B0604020202020204" pitchFamily="34" charset="0"/>
              <a:cs typeface="Arial" panose="020B0604020202020204" pitchFamily="34" charset="0"/>
            </a:endParaRPr>
          </a:p>
          <a:p>
            <a:pPr marL="0" indent="0">
              <a:lnSpc>
                <a:spcPct val="100000"/>
              </a:lnSpc>
              <a:spcBef>
                <a:spcPts val="0"/>
              </a:spcBef>
              <a:buNone/>
            </a:pPr>
            <a:r>
              <a:rPr lang="fr-FR" altLang="fr-FR" sz="1400" b="1" dirty="0">
                <a:solidFill>
                  <a:srgbClr val="000000"/>
                </a:solidFill>
                <a:latin typeface="Arial" panose="020B0604020202020204" pitchFamily="34" charset="0"/>
                <a:cs typeface="Arial" panose="020B0604020202020204" pitchFamily="34" charset="0"/>
              </a:rPr>
              <a:t>2025 Alice Hamilton </a:t>
            </a:r>
            <a:r>
              <a:rPr lang="fr-FR" altLang="fr-FR" sz="1400" b="1" dirty="0" err="1">
                <a:solidFill>
                  <a:srgbClr val="000000"/>
                </a:solidFill>
                <a:latin typeface="Arial" panose="020B0604020202020204" pitchFamily="34" charset="0"/>
                <a:cs typeface="Arial" panose="020B0604020202020204" pitchFamily="34" charset="0"/>
              </a:rPr>
              <a:t>Award</a:t>
            </a:r>
            <a:endParaRPr lang="fr-FR" altLang="fr-FR" sz="1400" b="1" dirty="0">
              <a:solidFill>
                <a:srgbClr val="000000"/>
              </a:solidFill>
              <a:latin typeface="Arial" panose="020B0604020202020204" pitchFamily="34" charset="0"/>
              <a:cs typeface="Arial" panose="020B0604020202020204" pitchFamily="34" charset="0"/>
            </a:endParaRPr>
          </a:p>
          <a:p>
            <a:pPr marL="0" indent="0">
              <a:lnSpc>
                <a:spcPct val="100000"/>
              </a:lnSpc>
              <a:spcBef>
                <a:spcPts val="0"/>
              </a:spcBef>
              <a:buNone/>
            </a:pPr>
            <a:r>
              <a:rPr lang="fr-FR" altLang="fr-FR" sz="1400" b="1" dirty="0">
                <a:solidFill>
                  <a:srgbClr val="000000"/>
                </a:solidFill>
                <a:latin typeface="Arial" panose="020B0604020202020204" pitchFamily="34" charset="0"/>
                <a:cs typeface="Arial" panose="020B0604020202020204" pitchFamily="34" charset="0"/>
              </a:rPr>
              <a:t>2021 EAACI Clemens Von </a:t>
            </a:r>
            <a:r>
              <a:rPr lang="fr-FR" altLang="fr-FR" sz="1400" b="1" dirty="0" err="1">
                <a:solidFill>
                  <a:srgbClr val="000000"/>
                </a:solidFill>
                <a:latin typeface="Arial" panose="020B0604020202020204" pitchFamily="34" charset="0"/>
                <a:cs typeface="Arial" panose="020B0604020202020204" pitchFamily="34" charset="0"/>
              </a:rPr>
              <a:t>Piquert</a:t>
            </a:r>
            <a:r>
              <a:rPr lang="fr-FR" altLang="fr-FR" sz="1400" b="1" dirty="0">
                <a:solidFill>
                  <a:srgbClr val="000000"/>
                </a:solidFill>
                <a:latin typeface="Arial" panose="020B0604020202020204" pitchFamily="34" charset="0"/>
                <a:cs typeface="Arial" panose="020B0604020202020204" pitchFamily="34" charset="0"/>
              </a:rPr>
              <a:t> </a:t>
            </a:r>
            <a:r>
              <a:rPr lang="fr-FR" altLang="fr-FR" sz="1400" b="1" dirty="0" err="1">
                <a:solidFill>
                  <a:srgbClr val="000000"/>
                </a:solidFill>
                <a:latin typeface="Arial" panose="020B0604020202020204" pitchFamily="34" charset="0"/>
                <a:cs typeface="Arial" panose="020B0604020202020204" pitchFamily="34" charset="0"/>
              </a:rPr>
              <a:t>Award</a:t>
            </a:r>
            <a:endParaRPr lang="fr-FR" altLang="fr-FR" sz="1400" b="1" dirty="0">
              <a:solidFill>
                <a:srgbClr val="000000"/>
              </a:solidFill>
              <a:latin typeface="Arial" panose="020B0604020202020204" pitchFamily="34" charset="0"/>
              <a:cs typeface="Arial" panose="020B0604020202020204" pitchFamily="34" charset="0"/>
            </a:endParaRPr>
          </a:p>
          <a:p>
            <a:pPr marL="0" indent="0">
              <a:lnSpc>
                <a:spcPct val="100000"/>
              </a:lnSpc>
              <a:spcBef>
                <a:spcPts val="0"/>
              </a:spcBef>
              <a:buNone/>
            </a:pPr>
            <a:r>
              <a:rPr lang="fr-FR" altLang="fr-FR" sz="1400" b="1" dirty="0">
                <a:solidFill>
                  <a:srgbClr val="000000"/>
                </a:solidFill>
                <a:latin typeface="Arial" panose="020B0604020202020204" pitchFamily="34" charset="0"/>
                <a:cs typeface="Arial" panose="020B0604020202020204" pitchFamily="34" charset="0"/>
              </a:rPr>
              <a:t>2018 AAAAI Phil and Barbara Liebmann </a:t>
            </a:r>
            <a:r>
              <a:rPr lang="fr-FR" altLang="fr-FR" sz="1400" b="1" dirty="0" err="1">
                <a:solidFill>
                  <a:srgbClr val="000000"/>
                </a:solidFill>
                <a:latin typeface="Arial" panose="020B0604020202020204" pitchFamily="34" charset="0"/>
                <a:cs typeface="Arial" panose="020B0604020202020204" pitchFamily="34" charset="0"/>
              </a:rPr>
              <a:t>Award</a:t>
            </a:r>
            <a:endParaRPr lang="fr-FR" altLang="fr-FR" sz="1400" b="1" dirty="0">
              <a:solidFill>
                <a:srgbClr val="000000"/>
              </a:solidFill>
              <a:latin typeface="Arial" panose="020B0604020202020204" pitchFamily="34" charset="0"/>
              <a:cs typeface="Arial" panose="020B0604020202020204" pitchFamily="34" charset="0"/>
            </a:endParaRPr>
          </a:p>
          <a:p>
            <a:pPr marL="0" indent="0">
              <a:lnSpc>
                <a:spcPct val="100000"/>
              </a:lnSpc>
              <a:spcBef>
                <a:spcPts val="0"/>
              </a:spcBef>
              <a:buNone/>
            </a:pPr>
            <a:endParaRPr lang="fr-FR" altLang="fr-FR" sz="1400" b="1" dirty="0">
              <a:solidFill>
                <a:srgbClr val="000000"/>
              </a:solidFill>
              <a:latin typeface="Arial" panose="020B0604020202020204" pitchFamily="34" charset="0"/>
              <a:cs typeface="Arial" panose="020B0604020202020204" pitchFamily="34" charset="0"/>
            </a:endParaRPr>
          </a:p>
        </p:txBody>
      </p:sp>
      <p:sp>
        <p:nvSpPr>
          <p:cNvPr id="2" name="Espace réservé du pied de page 1">
            <a:extLst>
              <a:ext uri="{FF2B5EF4-FFF2-40B4-BE49-F238E27FC236}">
                <a16:creationId xmlns:a16="http://schemas.microsoft.com/office/drawing/2014/main" id="{6A260237-C1DA-44C1-87E3-51A5E6758D01}"/>
              </a:ext>
            </a:extLst>
          </p:cNvPr>
          <p:cNvSpPr>
            <a:spLocks noGrp="1"/>
          </p:cNvSpPr>
          <p:nvPr>
            <p:ph type="ftr" sz="quarter" idx="11"/>
          </p:nvPr>
        </p:nvSpPr>
        <p:spPr/>
        <p:txBody>
          <a:bodyPr/>
          <a:lstStyle/>
          <a:p>
            <a:r>
              <a:rPr lang="fr-FR"/>
              <a:t>GREE 2025</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Titolo 1">
            <a:extLst>
              <a:ext uri="{FF2B5EF4-FFF2-40B4-BE49-F238E27FC236}">
                <a16:creationId xmlns:a16="http://schemas.microsoft.com/office/drawing/2014/main" id="{A2B96984-6C11-4C9E-8019-E4CA6463D794}"/>
              </a:ext>
            </a:extLst>
          </p:cNvPr>
          <p:cNvSpPr txBox="1">
            <a:spLocks noGrp="1" noChangeArrowheads="1"/>
          </p:cNvSpPr>
          <p:nvPr>
            <p:ph type="title"/>
          </p:nvPr>
        </p:nvSpPr>
        <p:spPr>
          <a:xfrm>
            <a:off x="628650" y="681037"/>
            <a:ext cx="7886700" cy="994172"/>
          </a:xfrm>
        </p:spPr>
        <p:txBody>
          <a:bodyPr>
            <a:normAutofit fontScale="90000"/>
          </a:bodyPr>
          <a:lstStyle/>
          <a:p>
            <a:pPr>
              <a:spcBef>
                <a:spcPct val="0"/>
              </a:spcBef>
              <a:spcAft>
                <a:spcPct val="0"/>
              </a:spcAft>
              <a:buClr>
                <a:srgbClr val="000000"/>
              </a:buClr>
              <a:defRPr/>
            </a:pPr>
            <a:br>
              <a:rPr lang="it-IT" altLang="fr-FR" sz="2700" dirty="0">
                <a:solidFill>
                  <a:srgbClr val="C00000"/>
                </a:solidFill>
                <a:latin typeface="Tahoma" panose="020B0604030504040204" pitchFamily="34" charset="0"/>
                <a:cs typeface="Tahoma" panose="020B0604030504040204" pitchFamily="34" charset="0"/>
              </a:rPr>
            </a:br>
            <a:r>
              <a:rPr lang="en-US" altLang="fr-FR" sz="2700" dirty="0">
                <a:solidFill>
                  <a:srgbClr val="FF0000"/>
                </a:solidFill>
                <a:latin typeface="Tahoma" panose="020B0604030504040204" pitchFamily="34" charset="0"/>
                <a:cs typeface="Tahoma" panose="020B0604030504040204" pitchFamily="34" charset="0"/>
              </a:rPr>
              <a:t>Percentage of global deaths from specific causes attributable to total air pollution in 2021 </a:t>
            </a:r>
            <a:endParaRPr lang="it-IT" altLang="fr-FR" sz="2700" dirty="0">
              <a:solidFill>
                <a:srgbClr val="FF0000"/>
              </a:solidFill>
              <a:latin typeface="Tahoma" panose="020B0604030504040204" pitchFamily="34" charset="0"/>
              <a:cs typeface="Tahoma" panose="020B0604030504040204" pitchFamily="34" charset="0"/>
            </a:endParaRPr>
          </a:p>
        </p:txBody>
      </p:sp>
      <p:sp>
        <p:nvSpPr>
          <p:cNvPr id="196611" name="Segnaposto testo 2">
            <a:extLst>
              <a:ext uri="{FF2B5EF4-FFF2-40B4-BE49-F238E27FC236}">
                <a16:creationId xmlns:a16="http://schemas.microsoft.com/office/drawing/2014/main" id="{02B64DD5-B12F-4480-AAED-EA5A0EB844E2}"/>
              </a:ext>
            </a:extLst>
          </p:cNvPr>
          <p:cNvSpPr txBox="1">
            <a:spLocks noGrp="1" noChangeArrowheads="1"/>
          </p:cNvSpPr>
          <p:nvPr>
            <p:ph type="body" idx="1"/>
          </p:nvPr>
        </p:nvSpPr>
        <p:spPr/>
        <p:txBody>
          <a:bodyPr/>
          <a:lstStyle/>
          <a:p>
            <a:pPr>
              <a:spcAft>
                <a:spcPct val="0"/>
              </a:spcAft>
              <a:buClr>
                <a:srgbClr val="000000"/>
              </a:buClr>
            </a:pPr>
            <a:endParaRPr lang="fr-FR" altLang="fr-FR">
              <a:latin typeface="Arial" panose="020B0604020202020204" pitchFamily="34" charset="0"/>
              <a:cs typeface="Arial" panose="020B0604020202020204" pitchFamily="34" charset="0"/>
            </a:endParaRPr>
          </a:p>
        </p:txBody>
      </p:sp>
      <p:pic>
        <p:nvPicPr>
          <p:cNvPr id="196612" name="Immagine 4">
            <a:extLst>
              <a:ext uri="{FF2B5EF4-FFF2-40B4-BE49-F238E27FC236}">
                <a16:creationId xmlns:a16="http://schemas.microsoft.com/office/drawing/2014/main" id="{2B2325F4-4113-45EC-8216-F2E337EF21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3691" y="2457450"/>
            <a:ext cx="7571184" cy="2106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3" name="CasellaDiTesto 5">
            <a:extLst>
              <a:ext uri="{FF2B5EF4-FFF2-40B4-BE49-F238E27FC236}">
                <a16:creationId xmlns:a16="http://schemas.microsoft.com/office/drawing/2014/main" id="{ECDF79E6-DEBC-41A0-93D8-76B7F6906AE9}"/>
              </a:ext>
            </a:extLst>
          </p:cNvPr>
          <p:cNvSpPr txBox="1">
            <a:spLocks noChangeArrowheads="1"/>
          </p:cNvSpPr>
          <p:nvPr/>
        </p:nvSpPr>
        <p:spPr bwMode="auto">
          <a:xfrm>
            <a:off x="4895850" y="5317331"/>
            <a:ext cx="374121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i="1">
                <a:solidFill>
                  <a:schemeClr val="bg1"/>
                </a:solidFill>
                <a:latin typeface="Arial" panose="020B0604020202020204" pitchFamily="34" charset="0"/>
              </a:defRPr>
            </a:lvl1pPr>
            <a:lvl2pPr marL="742950" indent="-285750">
              <a:defRPr sz="2400" b="1" i="1">
                <a:solidFill>
                  <a:schemeClr val="bg1"/>
                </a:solidFill>
                <a:latin typeface="Arial" panose="020B0604020202020204" pitchFamily="34" charset="0"/>
              </a:defRPr>
            </a:lvl2pPr>
            <a:lvl3pPr marL="1143000" indent="-228600">
              <a:defRPr sz="2400" b="1" i="1">
                <a:solidFill>
                  <a:schemeClr val="bg1"/>
                </a:solidFill>
                <a:latin typeface="Arial" panose="020B0604020202020204" pitchFamily="34" charset="0"/>
              </a:defRPr>
            </a:lvl3pPr>
            <a:lvl4pPr marL="1600200" indent="-228600">
              <a:defRPr sz="2400" b="1" i="1">
                <a:solidFill>
                  <a:schemeClr val="bg1"/>
                </a:solidFill>
                <a:latin typeface="Arial" panose="020B0604020202020204" pitchFamily="34" charset="0"/>
              </a:defRPr>
            </a:lvl4pPr>
            <a:lvl5pPr marL="2057400" indent="-228600">
              <a:defRPr sz="2400" b="1" i="1">
                <a:solidFill>
                  <a:schemeClr val="bg1"/>
                </a:solidFill>
                <a:latin typeface="Arial" panose="020B0604020202020204" pitchFamily="34" charset="0"/>
              </a:defRPr>
            </a:lvl5pPr>
            <a:lvl6pPr marL="2514600" indent="-228600" eaLnBrk="0" fontAlgn="base" hangingPunct="0">
              <a:spcBef>
                <a:spcPct val="0"/>
              </a:spcBef>
              <a:spcAft>
                <a:spcPct val="0"/>
              </a:spcAft>
              <a:defRPr sz="2400" b="1" i="1">
                <a:solidFill>
                  <a:schemeClr val="bg1"/>
                </a:solidFill>
                <a:latin typeface="Arial" panose="020B0604020202020204" pitchFamily="34" charset="0"/>
              </a:defRPr>
            </a:lvl6pPr>
            <a:lvl7pPr marL="2971800" indent="-228600" eaLnBrk="0" fontAlgn="base" hangingPunct="0">
              <a:spcBef>
                <a:spcPct val="0"/>
              </a:spcBef>
              <a:spcAft>
                <a:spcPct val="0"/>
              </a:spcAft>
              <a:defRPr sz="2400" b="1" i="1">
                <a:solidFill>
                  <a:schemeClr val="bg1"/>
                </a:solidFill>
                <a:latin typeface="Arial" panose="020B0604020202020204" pitchFamily="34" charset="0"/>
              </a:defRPr>
            </a:lvl7pPr>
            <a:lvl8pPr marL="3429000" indent="-228600" eaLnBrk="0" fontAlgn="base" hangingPunct="0">
              <a:spcBef>
                <a:spcPct val="0"/>
              </a:spcBef>
              <a:spcAft>
                <a:spcPct val="0"/>
              </a:spcAft>
              <a:defRPr sz="2400" b="1" i="1">
                <a:solidFill>
                  <a:schemeClr val="bg1"/>
                </a:solidFill>
                <a:latin typeface="Arial" panose="020B0604020202020204" pitchFamily="34" charset="0"/>
              </a:defRPr>
            </a:lvl8pPr>
            <a:lvl9pPr marL="3886200" indent="-228600" eaLnBrk="0" fontAlgn="base" hangingPunct="0">
              <a:spcBef>
                <a:spcPct val="0"/>
              </a:spcBef>
              <a:spcAft>
                <a:spcPct val="0"/>
              </a:spcAft>
              <a:defRPr sz="2400" b="1" i="1">
                <a:solidFill>
                  <a:schemeClr val="bg1"/>
                </a:solidFill>
                <a:latin typeface="Arial" panose="020B0604020202020204" pitchFamily="34" charset="0"/>
              </a:defRPr>
            </a:lvl9pPr>
          </a:lstStyle>
          <a:p>
            <a:pPr defTabSz="685800" eaLnBrk="0" fontAlgn="base" hangingPunct="0">
              <a:spcBef>
                <a:spcPct val="0"/>
              </a:spcBef>
              <a:spcAft>
                <a:spcPct val="0"/>
              </a:spcAft>
            </a:pPr>
            <a:r>
              <a:rPr lang="it-IT" altLang="fr-FR" sz="1800">
                <a:solidFill>
                  <a:srgbClr val="000000"/>
                </a:solidFill>
              </a:rPr>
              <a:t>Source: State of Global Air, 2024</a:t>
            </a:r>
          </a:p>
        </p:txBody>
      </p:sp>
      <p:sp>
        <p:nvSpPr>
          <p:cNvPr id="2" name="Espace réservé de la date 1">
            <a:extLst>
              <a:ext uri="{FF2B5EF4-FFF2-40B4-BE49-F238E27FC236}">
                <a16:creationId xmlns:a16="http://schemas.microsoft.com/office/drawing/2014/main" id="{8A54854A-F4A3-4318-9970-C1D74C1B24F1}"/>
              </a:ext>
            </a:extLst>
          </p:cNvPr>
          <p:cNvSpPr>
            <a:spLocks noGrp="1"/>
          </p:cNvSpPr>
          <p:nvPr>
            <p:ph type="dt" idx="11"/>
          </p:nvPr>
        </p:nvSpPr>
        <p:spPr/>
        <p:txBody>
          <a:bodyPr/>
          <a:lstStyle/>
          <a:p>
            <a:pPr>
              <a:defRPr/>
            </a:pPr>
            <a:fld id="{99695898-CFBB-4568-B704-33B97D8C1F6B}" type="datetime1">
              <a:rPr lang="fr-FR" smtClean="0"/>
              <a:t>20/09/2025</a:t>
            </a:fld>
            <a:endParaRPr lang="fr-FR"/>
          </a:p>
        </p:txBody>
      </p:sp>
      <p:sp>
        <p:nvSpPr>
          <p:cNvPr id="3" name="Espace réservé du pied de page 2">
            <a:extLst>
              <a:ext uri="{FF2B5EF4-FFF2-40B4-BE49-F238E27FC236}">
                <a16:creationId xmlns:a16="http://schemas.microsoft.com/office/drawing/2014/main" id="{72F713D6-F81D-45E8-A90F-FF33A0798027}"/>
              </a:ext>
            </a:extLst>
          </p:cNvPr>
          <p:cNvSpPr>
            <a:spLocks noGrp="1"/>
          </p:cNvSpPr>
          <p:nvPr>
            <p:ph type="ftr" idx="12"/>
          </p:nvPr>
        </p:nvSpPr>
        <p:spPr/>
        <p:txBody>
          <a:bodyPr/>
          <a:lstStyle/>
          <a:p>
            <a:pPr>
              <a:defRPr/>
            </a:pPr>
            <a:r>
              <a:rPr lang="fr-FR"/>
              <a:t>GREE 2025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D7AA40-9A90-4A7C-9023-B5C523F47220}"/>
              </a:ext>
            </a:extLst>
          </p:cNvPr>
          <p:cNvSpPr>
            <a:spLocks noGrp="1"/>
          </p:cNvSpPr>
          <p:nvPr>
            <p:ph type="title"/>
          </p:nvPr>
        </p:nvSpPr>
        <p:spPr>
          <a:xfrm>
            <a:off x="457200" y="44624"/>
            <a:ext cx="8229600" cy="1143000"/>
          </a:xfrm>
        </p:spPr>
        <p:txBody>
          <a:bodyPr/>
          <a:lstStyle/>
          <a:p>
            <a:r>
              <a:rPr lang="fr-FR" dirty="0">
                <a:solidFill>
                  <a:srgbClr val="FF0000"/>
                </a:solidFill>
              </a:rPr>
              <a:t>Sources and </a:t>
            </a:r>
            <a:r>
              <a:rPr lang="fr-FR" dirty="0" err="1">
                <a:solidFill>
                  <a:srgbClr val="FF0000"/>
                </a:solidFill>
              </a:rPr>
              <a:t>chemical</a:t>
            </a:r>
            <a:r>
              <a:rPr lang="fr-FR" dirty="0">
                <a:solidFill>
                  <a:srgbClr val="FF0000"/>
                </a:solidFill>
              </a:rPr>
              <a:t> air </a:t>
            </a:r>
            <a:r>
              <a:rPr lang="fr-FR" dirty="0" err="1">
                <a:solidFill>
                  <a:srgbClr val="FF0000"/>
                </a:solidFill>
              </a:rPr>
              <a:t>pollutants</a:t>
            </a:r>
            <a:endParaRPr lang="fr-FR" dirty="0">
              <a:solidFill>
                <a:srgbClr val="FF0000"/>
              </a:solidFill>
            </a:endParaRPr>
          </a:p>
        </p:txBody>
      </p:sp>
      <p:pic>
        <p:nvPicPr>
          <p:cNvPr id="6" name="Image 5">
            <a:extLst>
              <a:ext uri="{FF2B5EF4-FFF2-40B4-BE49-F238E27FC236}">
                <a16:creationId xmlns:a16="http://schemas.microsoft.com/office/drawing/2014/main" id="{66314B42-59B7-4921-B5AA-194DCC6224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08720"/>
            <a:ext cx="9144000" cy="5618297"/>
          </a:xfrm>
          <a:prstGeom prst="rect">
            <a:avLst/>
          </a:prstGeom>
        </p:spPr>
      </p:pic>
      <p:sp>
        <p:nvSpPr>
          <p:cNvPr id="7" name="ZoneTexte 1">
            <a:extLst>
              <a:ext uri="{FF2B5EF4-FFF2-40B4-BE49-F238E27FC236}">
                <a16:creationId xmlns:a16="http://schemas.microsoft.com/office/drawing/2014/main" id="{22BB0FBF-6545-411E-981B-64F333994E63}"/>
              </a:ext>
            </a:extLst>
          </p:cNvPr>
          <p:cNvSpPr txBox="1">
            <a:spLocks noChangeArrowheads="1"/>
          </p:cNvSpPr>
          <p:nvPr/>
        </p:nvSpPr>
        <p:spPr bwMode="auto">
          <a:xfrm>
            <a:off x="683568" y="4005064"/>
            <a:ext cx="8064896" cy="2031325"/>
          </a:xfrm>
          <a:prstGeom prst="rect">
            <a:avLst/>
          </a:prstGeom>
          <a:solidFill>
            <a:schemeClr val="bg1"/>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685800" eaLnBrk="0" fontAlgn="base" hangingPunct="0">
              <a:spcBef>
                <a:spcPct val="0"/>
              </a:spcBef>
              <a:spcAft>
                <a:spcPct val="0"/>
              </a:spcAft>
              <a:buNone/>
            </a:pPr>
            <a:endParaRPr lang="fr-FR" altLang="fr-FR" sz="1800" b="1" i="1" dirty="0">
              <a:solidFill>
                <a:srgbClr val="FF0000"/>
              </a:solidFill>
              <a:latin typeface="Arial" panose="020B0604020202020204" pitchFamily="34" charset="0"/>
            </a:endParaRPr>
          </a:p>
          <a:p>
            <a:pPr defTabSz="685800" eaLnBrk="0" fontAlgn="base" hangingPunct="0">
              <a:spcBef>
                <a:spcPct val="0"/>
              </a:spcBef>
              <a:spcAft>
                <a:spcPct val="0"/>
              </a:spcAft>
              <a:buNone/>
            </a:pPr>
            <a:endParaRPr lang="fr-FR" altLang="fr-FR" sz="1800" b="1" i="1" dirty="0">
              <a:solidFill>
                <a:srgbClr val="FF0000"/>
              </a:solidFill>
              <a:latin typeface="Arial" panose="020B0604020202020204" pitchFamily="34" charset="0"/>
            </a:endParaRPr>
          </a:p>
          <a:p>
            <a:pPr defTabSz="685800" eaLnBrk="0" fontAlgn="base" hangingPunct="0">
              <a:spcBef>
                <a:spcPct val="0"/>
              </a:spcBef>
              <a:spcAft>
                <a:spcPct val="0"/>
              </a:spcAft>
              <a:buNone/>
            </a:pPr>
            <a:endParaRPr lang="fr-FR" altLang="fr-FR" sz="1800" b="1" i="1" dirty="0">
              <a:solidFill>
                <a:srgbClr val="FF0000"/>
              </a:solidFill>
              <a:latin typeface="Arial" panose="020B0604020202020204" pitchFamily="34" charset="0"/>
            </a:endParaRPr>
          </a:p>
          <a:p>
            <a:pPr algn="ctr" defTabSz="685800" eaLnBrk="0" fontAlgn="base" hangingPunct="0">
              <a:spcBef>
                <a:spcPct val="0"/>
              </a:spcBef>
              <a:spcAft>
                <a:spcPct val="0"/>
              </a:spcAft>
              <a:buNone/>
            </a:pPr>
            <a:r>
              <a:rPr lang="fr-FR" altLang="fr-FR" sz="1800" b="1" i="1" dirty="0">
                <a:solidFill>
                  <a:srgbClr val="FF0000"/>
                </a:solidFill>
                <a:latin typeface="Arial" panose="020B0604020202020204" pitchFamily="34" charset="0"/>
              </a:rPr>
              <a:t>GASES and PARTICULATE MATTER</a:t>
            </a:r>
          </a:p>
          <a:p>
            <a:pPr defTabSz="685800" eaLnBrk="0" fontAlgn="base" hangingPunct="0">
              <a:spcBef>
                <a:spcPct val="0"/>
              </a:spcBef>
              <a:spcAft>
                <a:spcPct val="0"/>
              </a:spcAft>
              <a:buNone/>
            </a:pPr>
            <a:endParaRPr lang="fr-FR" altLang="fr-FR" sz="1800" b="1" i="1" dirty="0">
              <a:solidFill>
                <a:srgbClr val="FF0000"/>
              </a:solidFill>
              <a:latin typeface="Arial" panose="020B0604020202020204" pitchFamily="34" charset="0"/>
            </a:endParaRPr>
          </a:p>
          <a:p>
            <a:pPr defTabSz="685800" eaLnBrk="0" fontAlgn="base" hangingPunct="0">
              <a:spcBef>
                <a:spcPct val="0"/>
              </a:spcBef>
              <a:spcAft>
                <a:spcPct val="0"/>
              </a:spcAft>
              <a:buNone/>
            </a:pPr>
            <a:endParaRPr lang="fr-FR" altLang="fr-FR" sz="1800" b="1" i="1" dirty="0">
              <a:solidFill>
                <a:srgbClr val="FF0000"/>
              </a:solidFill>
              <a:latin typeface="Arial" panose="020B0604020202020204" pitchFamily="34" charset="0"/>
            </a:endParaRPr>
          </a:p>
          <a:p>
            <a:pPr defTabSz="685800" eaLnBrk="0" fontAlgn="base" hangingPunct="0">
              <a:spcBef>
                <a:spcPct val="0"/>
              </a:spcBef>
              <a:spcAft>
                <a:spcPct val="0"/>
              </a:spcAft>
              <a:buNone/>
            </a:pPr>
            <a:endParaRPr lang="fr-FR" altLang="fr-FR" sz="1800" b="1" i="1" dirty="0">
              <a:solidFill>
                <a:srgbClr val="FF0000"/>
              </a:solidFill>
              <a:latin typeface="Arial" panose="020B0604020202020204" pitchFamily="34" charset="0"/>
            </a:endParaRPr>
          </a:p>
        </p:txBody>
      </p:sp>
      <p:sp>
        <p:nvSpPr>
          <p:cNvPr id="3" name="Espace réservé de la date 2">
            <a:extLst>
              <a:ext uri="{FF2B5EF4-FFF2-40B4-BE49-F238E27FC236}">
                <a16:creationId xmlns:a16="http://schemas.microsoft.com/office/drawing/2014/main" id="{1E7FB026-11E3-46AA-ACE5-96497F31A6FE}"/>
              </a:ext>
            </a:extLst>
          </p:cNvPr>
          <p:cNvSpPr>
            <a:spLocks noGrp="1"/>
          </p:cNvSpPr>
          <p:nvPr>
            <p:ph type="dt" sz="half" idx="10"/>
          </p:nvPr>
        </p:nvSpPr>
        <p:spPr/>
        <p:txBody>
          <a:bodyPr/>
          <a:lstStyle/>
          <a:p>
            <a:pPr>
              <a:defRPr/>
            </a:pPr>
            <a:fld id="{84BAD935-3952-4544-84FF-684229A060D0}" type="datetime1">
              <a:rPr lang="fr-FR" smtClean="0"/>
              <a:t>20/09/2025</a:t>
            </a:fld>
            <a:endParaRPr lang="en-GB"/>
          </a:p>
        </p:txBody>
      </p:sp>
      <p:sp>
        <p:nvSpPr>
          <p:cNvPr id="4" name="Espace réservé du pied de page 3">
            <a:extLst>
              <a:ext uri="{FF2B5EF4-FFF2-40B4-BE49-F238E27FC236}">
                <a16:creationId xmlns:a16="http://schemas.microsoft.com/office/drawing/2014/main" id="{80FA0B79-51D6-4F1D-9865-626A5405359A}"/>
              </a:ext>
            </a:extLst>
          </p:cNvPr>
          <p:cNvSpPr>
            <a:spLocks noGrp="1"/>
          </p:cNvSpPr>
          <p:nvPr>
            <p:ph type="ftr" sz="quarter" idx="11"/>
          </p:nvPr>
        </p:nvSpPr>
        <p:spPr/>
        <p:txBody>
          <a:bodyPr/>
          <a:lstStyle/>
          <a:p>
            <a:pPr>
              <a:defRPr/>
            </a:pPr>
            <a:r>
              <a:rPr lang="en-GB"/>
              <a:t>GREE 2025</a:t>
            </a:r>
          </a:p>
        </p:txBody>
      </p:sp>
      <p:sp>
        <p:nvSpPr>
          <p:cNvPr id="8" name="Ellipse 7">
            <a:extLst>
              <a:ext uri="{FF2B5EF4-FFF2-40B4-BE49-F238E27FC236}">
                <a16:creationId xmlns:a16="http://schemas.microsoft.com/office/drawing/2014/main" id="{B930133E-E698-4455-ADF3-BE586198BF72}"/>
              </a:ext>
            </a:extLst>
          </p:cNvPr>
          <p:cNvSpPr/>
          <p:nvPr/>
        </p:nvSpPr>
        <p:spPr>
          <a:xfrm>
            <a:off x="5826149" y="942269"/>
            <a:ext cx="3066331" cy="332477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magine 2">
            <a:extLst>
              <a:ext uri="{FF2B5EF4-FFF2-40B4-BE49-F238E27FC236}">
                <a16:creationId xmlns:a16="http://schemas.microsoft.com/office/drawing/2014/main" id="{6CD2CA7C-9723-448A-AF60-95B6AC5E0E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918" y="1105422"/>
            <a:ext cx="3046294" cy="3115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7999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Titolo 1">
            <a:extLst>
              <a:ext uri="{FF2B5EF4-FFF2-40B4-BE49-F238E27FC236}">
                <a16:creationId xmlns:a16="http://schemas.microsoft.com/office/drawing/2014/main" id="{2248267E-0A90-4538-B00D-CF33276D945D}"/>
              </a:ext>
            </a:extLst>
          </p:cNvPr>
          <p:cNvSpPr>
            <a:spLocks noGrp="1"/>
          </p:cNvSpPr>
          <p:nvPr>
            <p:ph type="title"/>
          </p:nvPr>
        </p:nvSpPr>
        <p:spPr>
          <a:xfrm>
            <a:off x="611560" y="656987"/>
            <a:ext cx="8229600" cy="381000"/>
          </a:xfrm>
        </p:spPr>
        <p:txBody>
          <a:bodyPr/>
          <a:lstStyle/>
          <a:p>
            <a:r>
              <a:rPr lang="it-IT" altLang="fr-FR" sz="3300" dirty="0">
                <a:solidFill>
                  <a:srgbClr val="FF0000"/>
                </a:solidFill>
                <a:latin typeface="Tahoma" panose="020B0604030504040204" pitchFamily="34" charset="0"/>
                <a:cs typeface="Tahoma" panose="020B0604030504040204" pitchFamily="34" charset="0"/>
              </a:rPr>
              <a:t>How did we get here?</a:t>
            </a:r>
          </a:p>
        </p:txBody>
      </p:sp>
      <p:pic>
        <p:nvPicPr>
          <p:cNvPr id="199683" name="Segnaposto contenuto 4">
            <a:extLst>
              <a:ext uri="{FF2B5EF4-FFF2-40B4-BE49-F238E27FC236}">
                <a16:creationId xmlns:a16="http://schemas.microsoft.com/office/drawing/2014/main" id="{5C00426B-7B7E-4E0A-BEF3-B270F4E19F2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35731" y="2271713"/>
            <a:ext cx="5149454" cy="2725341"/>
          </a:xfrm>
        </p:spPr>
      </p:pic>
      <p:pic>
        <p:nvPicPr>
          <p:cNvPr id="6" name="Picture 20">
            <a:extLst>
              <a:ext uri="{FF2B5EF4-FFF2-40B4-BE49-F238E27FC236}">
                <a16:creationId xmlns:a16="http://schemas.microsoft.com/office/drawing/2014/main" id="{C94473E1-C6EF-4257-890D-DC790098F984}"/>
              </a:ext>
            </a:extLst>
          </p:cNvPr>
          <p:cNvPicPr>
            <a:picLocks noChangeAspect="1"/>
          </p:cNvPicPr>
          <p:nvPr/>
        </p:nvPicPr>
        <p:blipFill rotWithShape="1">
          <a:blip r:embed="rId4"/>
          <a:srcRect l="31179" t="1000" r="31100"/>
          <a:stretch/>
        </p:blipFill>
        <p:spPr>
          <a:xfrm>
            <a:off x="6938963" y="2363391"/>
            <a:ext cx="2069306" cy="3057525"/>
          </a:xfrm>
          <a:prstGeom prst="rect">
            <a:avLst/>
          </a:prstGeom>
          <a:effectLst>
            <a:outerShdw blurRad="50800" dist="101600" dir="8100000" algn="tr" rotWithShape="0">
              <a:prstClr val="black">
                <a:alpha val="40000"/>
              </a:prstClr>
            </a:outerShdw>
          </a:effectLst>
        </p:spPr>
      </p:pic>
      <p:cxnSp>
        <p:nvCxnSpPr>
          <p:cNvPr id="8" name="Connettore 2 7">
            <a:extLst>
              <a:ext uri="{FF2B5EF4-FFF2-40B4-BE49-F238E27FC236}">
                <a16:creationId xmlns:a16="http://schemas.microsoft.com/office/drawing/2014/main" id="{56C57BC4-5FE0-42C4-AF3C-7C9AADEBF34D}"/>
              </a:ext>
            </a:extLst>
          </p:cNvPr>
          <p:cNvCxnSpPr>
            <a:cxnSpLocks/>
          </p:cNvCxnSpPr>
          <p:nvPr/>
        </p:nvCxnSpPr>
        <p:spPr>
          <a:xfrm>
            <a:off x="5639992" y="4114800"/>
            <a:ext cx="858440" cy="0"/>
          </a:xfrm>
          <a:prstGeom prst="straightConnector1">
            <a:avLst/>
          </a:prstGeom>
          <a:ln w="920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99686" name="CasellaDiTesto 2">
            <a:extLst>
              <a:ext uri="{FF2B5EF4-FFF2-40B4-BE49-F238E27FC236}">
                <a16:creationId xmlns:a16="http://schemas.microsoft.com/office/drawing/2014/main" id="{121FDECD-AAE3-4FCD-9AD6-23D745A10C32}"/>
              </a:ext>
            </a:extLst>
          </p:cNvPr>
          <p:cNvSpPr txBox="1">
            <a:spLocks noChangeArrowheads="1"/>
          </p:cNvSpPr>
          <p:nvPr/>
        </p:nvSpPr>
        <p:spPr bwMode="auto">
          <a:xfrm>
            <a:off x="107504" y="5723964"/>
            <a:ext cx="89861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685800" eaLnBrk="0" fontAlgn="base" hangingPunct="0">
              <a:spcBef>
                <a:spcPct val="0"/>
              </a:spcBef>
              <a:spcAft>
                <a:spcPct val="0"/>
              </a:spcAft>
              <a:buNone/>
            </a:pPr>
            <a:r>
              <a:rPr lang="it-IT" altLang="fr-FR" sz="1800" b="1" i="1" dirty="0">
                <a:solidFill>
                  <a:prstClr val="black"/>
                </a:solidFill>
                <a:latin typeface="Arial" panose="020B0604020202020204" pitchFamily="34" charset="0"/>
              </a:rPr>
              <a:t>A combination of large epidemiological studies and toxicological investigations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Picture 8" descr="College_Powerpoint_Background_16-9.png">
            <a:extLst>
              <a:ext uri="{FF2B5EF4-FFF2-40B4-BE49-F238E27FC236}">
                <a16:creationId xmlns:a16="http://schemas.microsoft.com/office/drawing/2014/main" id="{4D33E120-988C-474F-B176-9491FAA7EA3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324475"/>
            <a:ext cx="9135666" cy="483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a:extLst>
              <a:ext uri="{FF2B5EF4-FFF2-40B4-BE49-F238E27FC236}">
                <a16:creationId xmlns:a16="http://schemas.microsoft.com/office/drawing/2014/main" id="{32F0C8F0-8EC4-4501-8AD6-BDAB13289000}"/>
              </a:ext>
            </a:extLst>
          </p:cNvPr>
          <p:cNvSpPr txBox="1">
            <a:spLocks/>
          </p:cNvSpPr>
          <p:nvPr/>
        </p:nvSpPr>
        <p:spPr>
          <a:xfrm>
            <a:off x="8335" y="854869"/>
            <a:ext cx="9144000" cy="3209925"/>
          </a:xfrm>
          <a:prstGeom prst="rect">
            <a:avLst/>
          </a:prstGeom>
        </p:spPr>
        <p:txBody>
          <a:bodyPr lIns="91440" tIns="45720" rIns="91440" bIns="4572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400" kern="1200">
                <a:solidFill>
                  <a:srgbClr val="193E72"/>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588" indent="-228588" defTabSz="914354">
              <a:lnSpc>
                <a:spcPct val="100000"/>
              </a:lnSpc>
              <a:spcBef>
                <a:spcPts val="0"/>
              </a:spcBef>
              <a:buFont typeface="Wingdings" panose="05000000000000000000" pitchFamily="2" charset="2"/>
              <a:buChar char="ü"/>
              <a:defRPr/>
            </a:pPr>
            <a:endParaRPr lang="en-GB" sz="2600">
              <a:latin typeface="Arial" panose="020B0604020202020204" pitchFamily="34" charset="0"/>
              <a:cs typeface="Arial" panose="020B0604020202020204" pitchFamily="34" charset="0"/>
            </a:endParaRPr>
          </a:p>
          <a:p>
            <a:pPr marL="0" indent="0" defTabSz="914354">
              <a:lnSpc>
                <a:spcPct val="100000"/>
              </a:lnSpc>
              <a:spcBef>
                <a:spcPts val="0"/>
              </a:spcBef>
              <a:buNone/>
              <a:defRPr/>
            </a:pPr>
            <a:endParaRPr lang="en-GB" sz="2600">
              <a:latin typeface="Arial" panose="020B0604020202020204" pitchFamily="34" charset="0"/>
              <a:cs typeface="Arial"/>
            </a:endParaRPr>
          </a:p>
        </p:txBody>
      </p:sp>
      <p:sp>
        <p:nvSpPr>
          <p:cNvPr id="197636" name="Content Placeholder 2">
            <a:extLst>
              <a:ext uri="{FF2B5EF4-FFF2-40B4-BE49-F238E27FC236}">
                <a16:creationId xmlns:a16="http://schemas.microsoft.com/office/drawing/2014/main" id="{CCCD2B2A-237A-4B13-BB44-F2C78DCFEBB5}"/>
              </a:ext>
            </a:extLst>
          </p:cNvPr>
          <p:cNvSpPr>
            <a:spLocks noGrp="1"/>
          </p:cNvSpPr>
          <p:nvPr>
            <p:ph idx="1"/>
          </p:nvPr>
        </p:nvSpPr>
        <p:spPr>
          <a:xfrm>
            <a:off x="465535" y="1496617"/>
            <a:ext cx="8229600" cy="3107531"/>
          </a:xfrm>
        </p:spPr>
        <p:txBody>
          <a:bodyPr/>
          <a:lstStyle/>
          <a:p>
            <a:pPr marL="0" indent="0" algn="ctr">
              <a:buNone/>
            </a:pPr>
            <a:endParaRPr lang="en-GB" altLang="it-IT" sz="4800">
              <a:solidFill>
                <a:srgbClr val="003E74"/>
              </a:solidFill>
            </a:endParaRPr>
          </a:p>
          <a:p>
            <a:pPr marL="0" indent="0" algn="ctr">
              <a:buNone/>
            </a:pPr>
            <a:endParaRPr lang="en-GB" altLang="it-IT" sz="4800">
              <a:solidFill>
                <a:srgbClr val="003E74"/>
              </a:solidFill>
              <a:cs typeface="Calibri" panose="020F0502020204030204" pitchFamily="34" charset="0"/>
            </a:endParaRPr>
          </a:p>
          <a:p>
            <a:pPr marL="0" indent="0">
              <a:buNone/>
            </a:pPr>
            <a:endParaRPr lang="en-GB" altLang="it-IT" sz="4800">
              <a:solidFill>
                <a:srgbClr val="003E74"/>
              </a:solidFill>
              <a:cs typeface="Calibri" panose="020F0502020204030204" pitchFamily="34" charset="0"/>
            </a:endParaRPr>
          </a:p>
        </p:txBody>
      </p:sp>
      <p:pic>
        <p:nvPicPr>
          <p:cNvPr id="197637" name="Picture 4">
            <a:extLst>
              <a:ext uri="{FF2B5EF4-FFF2-40B4-BE49-F238E27FC236}">
                <a16:creationId xmlns:a16="http://schemas.microsoft.com/office/drawing/2014/main" id="{930D2948-43AD-43F3-AF95-EC6DBC055F8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92179" y="1966912"/>
            <a:ext cx="2228850" cy="332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7638" name="Picture 5">
            <a:extLst>
              <a:ext uri="{FF2B5EF4-FFF2-40B4-BE49-F238E27FC236}">
                <a16:creationId xmlns:a16="http://schemas.microsoft.com/office/drawing/2014/main" id="{F071AA61-2758-416C-8613-84A020937D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7194" y="1931194"/>
            <a:ext cx="3539729" cy="3292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7639" name="Picture 9">
            <a:extLst>
              <a:ext uri="{FF2B5EF4-FFF2-40B4-BE49-F238E27FC236}">
                <a16:creationId xmlns:a16="http://schemas.microsoft.com/office/drawing/2014/main" id="{CE70E4B4-035A-4D08-9004-5A0E2C3F1D5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34100" y="3152775"/>
            <a:ext cx="2872979" cy="1515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40" name="TextBox 13">
            <a:extLst>
              <a:ext uri="{FF2B5EF4-FFF2-40B4-BE49-F238E27FC236}">
                <a16:creationId xmlns:a16="http://schemas.microsoft.com/office/drawing/2014/main" id="{A504C9B1-D080-4C52-9078-35BB105B20FE}"/>
              </a:ext>
            </a:extLst>
          </p:cNvPr>
          <p:cNvSpPr txBox="1">
            <a:spLocks noChangeArrowheads="1"/>
          </p:cNvSpPr>
          <p:nvPr/>
        </p:nvSpPr>
        <p:spPr bwMode="auto">
          <a:xfrm flipH="1">
            <a:off x="201216" y="126452"/>
            <a:ext cx="849391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eaLnBrk="0" fontAlgn="base" hangingPunct="0">
              <a:spcBef>
                <a:spcPct val="0"/>
              </a:spcBef>
              <a:spcAft>
                <a:spcPct val="0"/>
              </a:spcAft>
              <a:buNone/>
            </a:pPr>
            <a:r>
              <a:rPr lang="it-IT" altLang="it-IT" sz="3000" dirty="0">
                <a:solidFill>
                  <a:srgbClr val="FF0000"/>
                </a:solidFill>
                <a:latin typeface="Tahoma" panose="020B0604030504040204" pitchFamily="34" charset="0"/>
                <a:cs typeface="Tahoma" panose="020B0604030504040204" pitchFamily="34" charset="0"/>
              </a:rPr>
              <a:t>Consensus on Air Pollution and Health: </a:t>
            </a:r>
          </a:p>
          <a:p>
            <a:pPr algn="ctr" defTabSz="685800" eaLnBrk="0" fontAlgn="base" hangingPunct="0">
              <a:spcBef>
                <a:spcPct val="0"/>
              </a:spcBef>
              <a:spcAft>
                <a:spcPct val="0"/>
              </a:spcAft>
              <a:buNone/>
            </a:pPr>
            <a:r>
              <a:rPr lang="it-IT" altLang="it-IT" sz="3000" dirty="0">
                <a:solidFill>
                  <a:srgbClr val="FF0000"/>
                </a:solidFill>
                <a:latin typeface="Tahoma" panose="020B0604030504040204" pitchFamily="34" charset="0"/>
                <a:cs typeface="Tahoma" panose="020B0604030504040204" pitchFamily="34" charset="0"/>
              </a:rPr>
              <a:t>WHO Air Quality Guidelines 2021</a:t>
            </a:r>
            <a:endParaRPr lang="en-US" altLang="it-IT" sz="3000" dirty="0">
              <a:solidFill>
                <a:srgbClr val="FF0000"/>
              </a:solidFill>
              <a:latin typeface="Tahoma" panose="020B0604030504040204" pitchFamily="34" charset="0"/>
              <a:cs typeface="Tahoma" panose="020B0604030504040204" pitchFamily="34" charset="0"/>
            </a:endParaRPr>
          </a:p>
        </p:txBody>
      </p:sp>
      <p:sp>
        <p:nvSpPr>
          <p:cNvPr id="4" name="Rectangle 3">
            <a:extLst>
              <a:ext uri="{FF2B5EF4-FFF2-40B4-BE49-F238E27FC236}">
                <a16:creationId xmlns:a16="http://schemas.microsoft.com/office/drawing/2014/main" id="{F0667A50-05E1-45AD-9F59-3E2CBEC3045D}"/>
              </a:ext>
            </a:extLst>
          </p:cNvPr>
          <p:cNvSpPr/>
          <p:nvPr/>
        </p:nvSpPr>
        <p:spPr>
          <a:xfrm rot="10800000" flipV="1">
            <a:off x="1458516" y="4518423"/>
            <a:ext cx="1569244" cy="12144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0" fontAlgn="base" hangingPunct="0">
              <a:spcBef>
                <a:spcPct val="0"/>
              </a:spcBef>
              <a:spcAft>
                <a:spcPct val="0"/>
              </a:spcAft>
              <a:defRPr/>
            </a:pPr>
            <a:r>
              <a:rPr lang="en-US" sz="900" b="1" i="1" dirty="0">
                <a:solidFill>
                  <a:prstClr val="black"/>
                </a:solidFill>
                <a:latin typeface="Calibri"/>
              </a:rPr>
              <a:t>3-4 exceedance days per year)</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6" name="Picture 5">
            <a:extLst>
              <a:ext uri="{FF2B5EF4-FFF2-40B4-BE49-F238E27FC236}">
                <a16:creationId xmlns:a16="http://schemas.microsoft.com/office/drawing/2014/main" id="{B7DF914C-518F-436C-9686-E85331C8631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5807" y="3305175"/>
            <a:ext cx="3821906" cy="2319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0707" name="Titel 1">
            <a:extLst>
              <a:ext uri="{FF2B5EF4-FFF2-40B4-BE49-F238E27FC236}">
                <a16:creationId xmlns:a16="http://schemas.microsoft.com/office/drawing/2014/main" id="{E975B0D0-074C-4512-A2FD-A2AC0B0283DB}"/>
              </a:ext>
            </a:extLst>
          </p:cNvPr>
          <p:cNvSpPr>
            <a:spLocks noGrp="1" noChangeArrowheads="1"/>
          </p:cNvSpPr>
          <p:nvPr>
            <p:ph type="title"/>
          </p:nvPr>
        </p:nvSpPr>
        <p:spPr>
          <a:xfrm>
            <a:off x="628650" y="429222"/>
            <a:ext cx="7886700" cy="994172"/>
          </a:xfrm>
        </p:spPr>
        <p:txBody>
          <a:bodyPr/>
          <a:lstStyle/>
          <a:p>
            <a:pPr eaLnBrk="1" hangingPunct="1"/>
            <a:r>
              <a:rPr lang="en-GB" altLang="it-IT" sz="3000" dirty="0">
                <a:solidFill>
                  <a:srgbClr val="FF0000"/>
                </a:solidFill>
                <a:latin typeface="Tahoma" panose="020B0604030504040204" pitchFamily="34" charset="0"/>
                <a:cs typeface="Tahoma" panose="020B0604030504040204" pitchFamily="34" charset="0"/>
              </a:rPr>
              <a:t>Particles: from inhalation to all organs  </a:t>
            </a:r>
          </a:p>
        </p:txBody>
      </p:sp>
      <p:sp>
        <p:nvSpPr>
          <p:cNvPr id="200709" name="Rektangel 14">
            <a:extLst>
              <a:ext uri="{FF2B5EF4-FFF2-40B4-BE49-F238E27FC236}">
                <a16:creationId xmlns:a16="http://schemas.microsoft.com/office/drawing/2014/main" id="{9BE2169C-6C5D-4D92-80A2-939FD5C041ED}"/>
              </a:ext>
            </a:extLst>
          </p:cNvPr>
          <p:cNvSpPr>
            <a:spLocks noChangeArrowheads="1"/>
          </p:cNvSpPr>
          <p:nvPr/>
        </p:nvSpPr>
        <p:spPr bwMode="auto">
          <a:xfrm>
            <a:off x="1553766" y="5793581"/>
            <a:ext cx="2773516"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fontAlgn="base">
              <a:lnSpc>
                <a:spcPct val="100000"/>
              </a:lnSpc>
              <a:spcBef>
                <a:spcPct val="0"/>
              </a:spcBef>
              <a:spcAft>
                <a:spcPct val="0"/>
              </a:spcAft>
              <a:buNone/>
            </a:pPr>
            <a:r>
              <a:rPr lang="en-GB" altLang="it-IT" sz="900" i="1">
                <a:solidFill>
                  <a:srgbClr val="002060"/>
                </a:solidFill>
              </a:rPr>
              <a:t>Image Source: http://www.reimaginegas.com/?p=2483</a:t>
            </a:r>
          </a:p>
        </p:txBody>
      </p:sp>
      <p:sp>
        <p:nvSpPr>
          <p:cNvPr id="183302" name="CasellaDiTesto 3">
            <a:extLst>
              <a:ext uri="{FF2B5EF4-FFF2-40B4-BE49-F238E27FC236}">
                <a16:creationId xmlns:a16="http://schemas.microsoft.com/office/drawing/2014/main" id="{843EC864-63DD-4F00-9B77-46EB05454386}"/>
              </a:ext>
            </a:extLst>
          </p:cNvPr>
          <p:cNvSpPr txBox="1">
            <a:spLocks noChangeArrowheads="1"/>
          </p:cNvSpPr>
          <p:nvPr/>
        </p:nvSpPr>
        <p:spPr bwMode="auto">
          <a:xfrm>
            <a:off x="5028010" y="3440906"/>
            <a:ext cx="4049315" cy="2394502"/>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txBody>
          <a:bodyPr>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257175" indent="-257175" defTabSz="685800" fontAlgn="base">
              <a:spcBef>
                <a:spcPts val="750"/>
              </a:spcBef>
              <a:spcAft>
                <a:spcPct val="0"/>
              </a:spcAft>
              <a:defRPr/>
            </a:pPr>
            <a:r>
              <a:rPr lang="en-US" altLang="it-IT" sz="1800" dirty="0">
                <a:solidFill>
                  <a:srgbClr val="000000"/>
                </a:solidFill>
              </a:rPr>
              <a:t>Oxidative Stress, inflammation in the lung</a:t>
            </a:r>
          </a:p>
          <a:p>
            <a:pPr marL="257175" indent="-257175" defTabSz="685800" fontAlgn="base">
              <a:spcBef>
                <a:spcPts val="750"/>
              </a:spcBef>
              <a:spcAft>
                <a:spcPct val="0"/>
              </a:spcAft>
              <a:defRPr/>
            </a:pPr>
            <a:r>
              <a:rPr lang="en-US" altLang="it-IT" sz="1800" dirty="0">
                <a:solidFill>
                  <a:srgbClr val="000000"/>
                </a:solidFill>
              </a:rPr>
              <a:t>Carcinogenic effect on the lung</a:t>
            </a:r>
          </a:p>
          <a:p>
            <a:pPr marL="257175" indent="-257175" defTabSz="685800" fontAlgn="base">
              <a:spcBef>
                <a:spcPts val="750"/>
              </a:spcBef>
              <a:spcAft>
                <a:spcPct val="0"/>
              </a:spcAft>
              <a:defRPr/>
            </a:pPr>
            <a:r>
              <a:rPr lang="en-US" altLang="it-IT" sz="1800" dirty="0">
                <a:solidFill>
                  <a:srgbClr val="000000"/>
                </a:solidFill>
              </a:rPr>
              <a:t>Transfer of inflammatory mediators and particle components in blood stream and organs</a:t>
            </a:r>
          </a:p>
          <a:p>
            <a:pPr marL="257175" indent="-257175" defTabSz="685800" fontAlgn="base">
              <a:spcBef>
                <a:spcPts val="750"/>
              </a:spcBef>
              <a:spcAft>
                <a:spcPct val="0"/>
              </a:spcAft>
              <a:defRPr/>
            </a:pPr>
            <a:r>
              <a:rPr lang="en-US" altLang="it-IT" sz="1800" dirty="0">
                <a:solidFill>
                  <a:srgbClr val="000000"/>
                </a:solidFill>
              </a:rPr>
              <a:t>Short- and long-term effects on nearly all organ systems</a:t>
            </a:r>
          </a:p>
        </p:txBody>
      </p:sp>
      <p:sp>
        <p:nvSpPr>
          <p:cNvPr id="200711" name="Segnaposto contenuto 1">
            <a:extLst>
              <a:ext uri="{FF2B5EF4-FFF2-40B4-BE49-F238E27FC236}">
                <a16:creationId xmlns:a16="http://schemas.microsoft.com/office/drawing/2014/main" id="{E93D97DD-AA9A-46E1-A470-D3BCD28299A0}"/>
              </a:ext>
            </a:extLst>
          </p:cNvPr>
          <p:cNvSpPr>
            <a:spLocks noGrp="1" noChangeArrowheads="1"/>
          </p:cNvSpPr>
          <p:nvPr>
            <p:ph idx="1"/>
          </p:nvPr>
        </p:nvSpPr>
        <p:spPr>
          <a:xfrm>
            <a:off x="509711" y="1491853"/>
            <a:ext cx="7886700" cy="3626644"/>
          </a:xfrm>
        </p:spPr>
        <p:txBody>
          <a:bodyPr/>
          <a:lstStyle/>
          <a:p>
            <a:r>
              <a:rPr lang="en-US" altLang="it-IT" dirty="0"/>
              <a:t>With each inhalation, we breathe in millions of particles</a:t>
            </a:r>
          </a:p>
          <a:p>
            <a:r>
              <a:rPr lang="en-US" altLang="it-IT" dirty="0"/>
              <a:t>Inhaled particles travel through the respiratory tract; larger ones (&gt;10µm) are trapped in the nose and throat, smaller ones (2.5–10µm) reach the bronchi, and fine particles (&lt;2.5µm) penetrate deep into the alveoli. Ultrafine particles  (&lt;0.1</a:t>
            </a:r>
            <a:r>
              <a:rPr lang="en-US" altLang="it-IT" dirty="0">
                <a:solidFill>
                  <a:srgbClr val="000000"/>
                </a:solidFill>
              </a:rPr>
              <a:t>µm)</a:t>
            </a:r>
            <a:r>
              <a:rPr lang="en-US" altLang="it-IT" dirty="0"/>
              <a:t> can enter the bloodstream.</a:t>
            </a:r>
            <a:endParaRPr lang="it-IT" altLang="it-IT" dirty="0"/>
          </a:p>
        </p:txBody>
      </p:sp>
      <p:sp>
        <p:nvSpPr>
          <p:cNvPr id="2" name="Espace réservé de la date 1">
            <a:extLst>
              <a:ext uri="{FF2B5EF4-FFF2-40B4-BE49-F238E27FC236}">
                <a16:creationId xmlns:a16="http://schemas.microsoft.com/office/drawing/2014/main" id="{2545E8F6-3786-4DFB-B643-607AF884CB46}"/>
              </a:ext>
            </a:extLst>
          </p:cNvPr>
          <p:cNvSpPr>
            <a:spLocks noGrp="1"/>
          </p:cNvSpPr>
          <p:nvPr>
            <p:ph type="dt" sz="half" idx="10"/>
          </p:nvPr>
        </p:nvSpPr>
        <p:spPr/>
        <p:txBody>
          <a:bodyPr/>
          <a:lstStyle/>
          <a:p>
            <a:pPr>
              <a:defRPr/>
            </a:pPr>
            <a:fld id="{979CB70E-74CC-479B-AFD8-78BB21726740}" type="datetime1">
              <a:rPr lang="fr-FR" smtClean="0"/>
              <a:t>20/09/2025</a:t>
            </a:fld>
            <a:endParaRPr lang="it-IT"/>
          </a:p>
        </p:txBody>
      </p:sp>
      <p:sp>
        <p:nvSpPr>
          <p:cNvPr id="3" name="Espace réservé du pied de page 2">
            <a:extLst>
              <a:ext uri="{FF2B5EF4-FFF2-40B4-BE49-F238E27FC236}">
                <a16:creationId xmlns:a16="http://schemas.microsoft.com/office/drawing/2014/main" id="{40CE401E-EC00-4E6C-AE92-D712D06020A9}"/>
              </a:ext>
            </a:extLst>
          </p:cNvPr>
          <p:cNvSpPr>
            <a:spLocks noGrp="1"/>
          </p:cNvSpPr>
          <p:nvPr>
            <p:ph type="ftr" sz="quarter" idx="11"/>
          </p:nvPr>
        </p:nvSpPr>
        <p:spPr/>
        <p:txBody>
          <a:bodyPr/>
          <a:lstStyle/>
          <a:p>
            <a:pPr>
              <a:defRPr/>
            </a:pPr>
            <a:r>
              <a:rPr lang="it-IT"/>
              <a:t>GREE 2025</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3" name="Picture 3" descr="Pyramid of Health Effects">
            <a:extLst>
              <a:ext uri="{FF2B5EF4-FFF2-40B4-BE49-F238E27FC236}">
                <a16:creationId xmlns:a16="http://schemas.microsoft.com/office/drawing/2014/main" id="{B5AE8087-529F-4A7E-9E06-EADC0D2E8F73}"/>
              </a:ext>
            </a:extLst>
          </p:cNvPr>
          <p:cNvPicPr>
            <a:picLocks noChangeAspect="1" noChangeArrowheads="1"/>
          </p:cNvPicPr>
          <p:nvPr/>
        </p:nvPicPr>
        <p:blipFill>
          <a:blip r:embed="rId3"/>
          <a:srcRect/>
          <a:stretch>
            <a:fillRect/>
          </a:stretch>
        </p:blipFill>
        <p:spPr bwMode="auto">
          <a:xfrm>
            <a:off x="1416845" y="2228851"/>
            <a:ext cx="3365897" cy="2745581"/>
          </a:xfrm>
          <a:prstGeom prst="rect">
            <a:avLst/>
          </a:prstGeom>
          <a:noFill/>
          <a:ln>
            <a:noFill/>
          </a:ln>
          <a:effectLst>
            <a:outerShdw blurRad="50800" dist="38100" dir="10800000" algn="r" rotWithShape="0">
              <a:srgbClr val="000000">
                <a:alpha val="39999"/>
              </a:srgbClr>
            </a:outerShdw>
          </a:effectLst>
        </p:spPr>
      </p:pic>
      <p:sp>
        <p:nvSpPr>
          <p:cNvPr id="9220" name="Text Box 4">
            <a:extLst>
              <a:ext uri="{FF2B5EF4-FFF2-40B4-BE49-F238E27FC236}">
                <a16:creationId xmlns:a16="http://schemas.microsoft.com/office/drawing/2014/main" id="{31F88787-F323-4EB7-9294-E82AC8E6A9F7}"/>
              </a:ext>
            </a:extLst>
          </p:cNvPr>
          <p:cNvSpPr txBox="1">
            <a:spLocks noChangeArrowheads="1"/>
          </p:cNvSpPr>
          <p:nvPr/>
        </p:nvSpPr>
        <p:spPr bwMode="auto">
          <a:xfrm>
            <a:off x="857251" y="5200650"/>
            <a:ext cx="4266010"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defTabSz="685800">
              <a:spcBef>
                <a:spcPct val="50000"/>
              </a:spcBef>
              <a:buClrTx/>
              <a:buSzTx/>
              <a:buNone/>
            </a:pPr>
            <a:r>
              <a:rPr lang="en-US" altLang="it-IT" sz="1050">
                <a:solidFill>
                  <a:prstClr val="black"/>
                </a:solidFill>
              </a:rPr>
              <a:t>PM can affect both the respiratory and cardiac systems.   </a:t>
            </a:r>
          </a:p>
        </p:txBody>
      </p:sp>
      <p:sp>
        <p:nvSpPr>
          <p:cNvPr id="9221" name="Rectangle 5">
            <a:extLst>
              <a:ext uri="{FF2B5EF4-FFF2-40B4-BE49-F238E27FC236}">
                <a16:creationId xmlns:a16="http://schemas.microsoft.com/office/drawing/2014/main" id="{6F3E4A8E-7D6A-4E68-9D67-5DD452F90C10}"/>
              </a:ext>
            </a:extLst>
          </p:cNvPr>
          <p:cNvSpPr>
            <a:spLocks noGrp="1" noChangeArrowheads="1"/>
          </p:cNvSpPr>
          <p:nvPr>
            <p:ph type="title"/>
          </p:nvPr>
        </p:nvSpPr>
        <p:spPr>
          <a:xfrm>
            <a:off x="1547664" y="472664"/>
            <a:ext cx="5613797" cy="816769"/>
          </a:xfrm>
        </p:spPr>
        <p:txBody>
          <a:bodyPr>
            <a:normAutofit/>
          </a:bodyPr>
          <a:lstStyle/>
          <a:p>
            <a:pPr algn="ctr" eaLnBrk="1" hangingPunct="1"/>
            <a:r>
              <a:rPr lang="en-US" altLang="it-IT" sz="2025" b="1" dirty="0">
                <a:solidFill>
                  <a:srgbClr val="FF0000"/>
                </a:solidFill>
                <a:latin typeface="Arial" panose="020B0604020202020204" pitchFamily="34" charset="0"/>
                <a:cs typeface="Arial" panose="020B0604020202020204" pitchFamily="34" charset="0"/>
              </a:rPr>
              <a:t>Pyramid of Health Effects of air pollution</a:t>
            </a:r>
          </a:p>
        </p:txBody>
      </p:sp>
      <p:sp>
        <p:nvSpPr>
          <p:cNvPr id="9222" name="Text Box 6">
            <a:extLst>
              <a:ext uri="{FF2B5EF4-FFF2-40B4-BE49-F238E27FC236}">
                <a16:creationId xmlns:a16="http://schemas.microsoft.com/office/drawing/2014/main" id="{D93FA164-9BC2-4005-AAC7-73C294216BF3}"/>
              </a:ext>
            </a:extLst>
          </p:cNvPr>
          <p:cNvSpPr txBox="1">
            <a:spLocks noChangeArrowheads="1"/>
          </p:cNvSpPr>
          <p:nvPr/>
        </p:nvSpPr>
        <p:spPr bwMode="auto">
          <a:xfrm>
            <a:off x="4857750" y="2884885"/>
            <a:ext cx="3028950" cy="1592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defTabSz="685800">
              <a:spcBef>
                <a:spcPct val="0"/>
              </a:spcBef>
              <a:buClrTx/>
              <a:buSzTx/>
              <a:buNone/>
            </a:pPr>
            <a:r>
              <a:rPr lang="en-US" altLang="it-IT" sz="1500" b="1" u="sng">
                <a:solidFill>
                  <a:srgbClr val="C00000"/>
                </a:solidFill>
              </a:rPr>
              <a:t>short-term</a:t>
            </a:r>
            <a:r>
              <a:rPr lang="en-US" altLang="it-IT" sz="1500" b="1">
                <a:solidFill>
                  <a:srgbClr val="C00000"/>
                </a:solidFill>
              </a:rPr>
              <a:t> vs. </a:t>
            </a:r>
            <a:r>
              <a:rPr lang="en-US" altLang="it-IT" sz="1500" b="1" u="sng">
                <a:solidFill>
                  <a:srgbClr val="C00000"/>
                </a:solidFill>
              </a:rPr>
              <a:t>long-term</a:t>
            </a:r>
            <a:r>
              <a:rPr lang="en-US" altLang="it-IT" sz="1500" b="1">
                <a:solidFill>
                  <a:srgbClr val="C00000"/>
                </a:solidFill>
              </a:rPr>
              <a:t> effects </a:t>
            </a:r>
            <a:endParaRPr lang="en-US" altLang="it-IT" sz="1500" b="1" u="sng">
              <a:solidFill>
                <a:srgbClr val="C00000"/>
              </a:solidFill>
            </a:endParaRPr>
          </a:p>
          <a:p>
            <a:pPr defTabSz="685800">
              <a:spcBef>
                <a:spcPct val="0"/>
              </a:spcBef>
              <a:buClrTx/>
              <a:buSzTx/>
              <a:buNone/>
            </a:pPr>
            <a:endParaRPr lang="en-US" altLang="it-IT" sz="1350" b="1">
              <a:solidFill>
                <a:srgbClr val="C00000"/>
              </a:solidFill>
            </a:endParaRPr>
          </a:p>
          <a:p>
            <a:pPr algn="ctr" defTabSz="685800">
              <a:spcBef>
                <a:spcPct val="0"/>
              </a:spcBef>
              <a:buClrTx/>
              <a:buSzTx/>
              <a:buNone/>
            </a:pPr>
            <a:r>
              <a:rPr lang="en-US" altLang="it-IT" sz="1350" b="1">
                <a:solidFill>
                  <a:srgbClr val="C00000"/>
                </a:solidFill>
              </a:rPr>
              <a:t>although there is probably a continuum of effects in the time scale, which are not yet fully understood</a:t>
            </a:r>
          </a:p>
        </p:txBody>
      </p:sp>
      <p:sp>
        <p:nvSpPr>
          <p:cNvPr id="3" name="Textfeld 2">
            <a:extLst>
              <a:ext uri="{FF2B5EF4-FFF2-40B4-BE49-F238E27FC236}">
                <a16:creationId xmlns:a16="http://schemas.microsoft.com/office/drawing/2014/main" id="{953F17D6-20A6-8020-2928-AF1BA17D4B13}"/>
              </a:ext>
            </a:extLst>
          </p:cNvPr>
          <p:cNvSpPr txBox="1"/>
          <p:nvPr/>
        </p:nvSpPr>
        <p:spPr>
          <a:xfrm>
            <a:off x="539552" y="5877505"/>
            <a:ext cx="6048672" cy="507831"/>
          </a:xfrm>
          <a:prstGeom prst="rect">
            <a:avLst/>
          </a:prstGeom>
          <a:noFill/>
        </p:spPr>
        <p:txBody>
          <a:bodyPr wrap="square" rtlCol="0">
            <a:spAutoFit/>
          </a:bodyPr>
          <a:lstStyle/>
          <a:p>
            <a:pPr defTabSz="685800"/>
            <a:r>
              <a:rPr lang="de-DE" sz="1350" dirty="0">
                <a:solidFill>
                  <a:prstClr val="black"/>
                </a:solidFill>
                <a:latin typeface="Calibri" panose="020F0502020204030204"/>
                <a:cs typeface="Arial" panose="020B0604020202020204" pitchFamily="34" charset="0"/>
              </a:rPr>
              <a:t>IAM IHU Immun4CUre Montpellier, </a:t>
            </a:r>
            <a:r>
              <a:rPr lang="de-DE" sz="1350" dirty="0" err="1">
                <a:solidFill>
                  <a:prstClr val="black"/>
                </a:solidFill>
                <a:latin typeface="Calibri" panose="020F0502020204030204"/>
                <a:cs typeface="Arial" panose="020B0604020202020204" pitchFamily="34" charset="0"/>
              </a:rPr>
              <a:t>translated</a:t>
            </a:r>
            <a:r>
              <a:rPr lang="de-DE" sz="1350" dirty="0">
                <a:solidFill>
                  <a:prstClr val="black"/>
                </a:solidFill>
                <a:latin typeface="Calibri" panose="020F0502020204030204"/>
                <a:cs typeface="Arial" panose="020B0604020202020204" pitchFamily="34" charset="0"/>
              </a:rPr>
              <a:t> </a:t>
            </a:r>
            <a:r>
              <a:rPr lang="de-DE" sz="1350" dirty="0" err="1">
                <a:solidFill>
                  <a:prstClr val="black"/>
                </a:solidFill>
                <a:latin typeface="Calibri" panose="020F0502020204030204"/>
                <a:cs typeface="Arial" panose="020B0604020202020204" pitchFamily="34" charset="0"/>
              </a:rPr>
              <a:t>from</a:t>
            </a:r>
            <a:r>
              <a:rPr lang="de-DE" sz="1350" dirty="0">
                <a:solidFill>
                  <a:prstClr val="black"/>
                </a:solidFill>
                <a:latin typeface="Calibri" panose="020F0502020204030204"/>
                <a:cs typeface="Arial" panose="020B0604020202020204" pitchFamily="34" charset="0"/>
              </a:rPr>
              <a:t> </a:t>
            </a:r>
            <a:r>
              <a:rPr lang="fr-FR" sz="1350" dirty="0" err="1">
                <a:solidFill>
                  <a:prstClr val="black"/>
                </a:solidFill>
                <a:latin typeface="Calibri" panose="020F0502020204030204"/>
              </a:rPr>
              <a:t>Rev</a:t>
            </a:r>
            <a:r>
              <a:rPr lang="fr-FR" sz="1350" dirty="0">
                <a:solidFill>
                  <a:prstClr val="black"/>
                </a:solidFill>
                <a:latin typeface="Calibri" panose="020F0502020204030204"/>
              </a:rPr>
              <a:t> Mal </a:t>
            </a:r>
            <a:r>
              <a:rPr lang="fr-FR" sz="1350" dirty="0" err="1">
                <a:solidFill>
                  <a:prstClr val="black"/>
                </a:solidFill>
                <a:latin typeface="Calibri" panose="020F0502020204030204"/>
              </a:rPr>
              <a:t>Respir</a:t>
            </a:r>
            <a:r>
              <a:rPr lang="fr-FR" sz="1350" dirty="0">
                <a:solidFill>
                  <a:prstClr val="black"/>
                </a:solidFill>
                <a:latin typeface="Calibri" panose="020F0502020204030204"/>
              </a:rPr>
              <a:t>. 2020 May;37(5):389-398. </a:t>
            </a:r>
            <a:endParaRPr lang="de-DE" sz="1350" dirty="0">
              <a:solidFill>
                <a:prstClr val="black"/>
              </a:solidFill>
              <a:latin typeface="Calibri" panose="020F0502020204030204"/>
              <a:cs typeface="Arial" panose="020B060402020202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D55CF99-534B-4551-9AA8-97FB1481468F}"/>
              </a:ext>
            </a:extLst>
          </p:cNvPr>
          <p:cNvSpPr>
            <a:spLocks noGrp="1"/>
          </p:cNvSpPr>
          <p:nvPr>
            <p:ph type="title"/>
          </p:nvPr>
        </p:nvSpPr>
        <p:spPr/>
        <p:txBody>
          <a:bodyPr/>
          <a:lstStyle/>
          <a:p>
            <a:endParaRPr lang="fr-FR" dirty="0">
              <a:solidFill>
                <a:srgbClr val="FFFF00"/>
              </a:solidFill>
            </a:endParaRPr>
          </a:p>
        </p:txBody>
      </p:sp>
      <p:sp>
        <p:nvSpPr>
          <p:cNvPr id="3" name="Espace réservé du texte 2">
            <a:extLst>
              <a:ext uri="{FF2B5EF4-FFF2-40B4-BE49-F238E27FC236}">
                <a16:creationId xmlns:a16="http://schemas.microsoft.com/office/drawing/2014/main" id="{8A1B4119-F4C1-4196-8BF8-489058782C04}"/>
              </a:ext>
            </a:extLst>
          </p:cNvPr>
          <p:cNvSpPr>
            <a:spLocks noGrp="1"/>
          </p:cNvSpPr>
          <p:nvPr>
            <p:ph type="body" idx="1"/>
          </p:nvPr>
        </p:nvSpPr>
        <p:spPr/>
        <p:txBody>
          <a:bodyPr/>
          <a:lstStyle/>
          <a:p>
            <a:r>
              <a:rPr lang="fr-FR" sz="3000" b="1" dirty="0">
                <a:solidFill>
                  <a:srgbClr val="FFFF00"/>
                </a:solidFill>
                <a:effectLst/>
              </a:rPr>
              <a:t>OUTDOOR AIR POLLUTION HEALTHY EFFECTS</a:t>
            </a:r>
          </a:p>
          <a:p>
            <a:endParaRPr lang="fr-FR" dirty="0"/>
          </a:p>
        </p:txBody>
      </p:sp>
      <p:sp>
        <p:nvSpPr>
          <p:cNvPr id="4" name="Espace réservé du pied de page 3">
            <a:extLst>
              <a:ext uri="{FF2B5EF4-FFF2-40B4-BE49-F238E27FC236}">
                <a16:creationId xmlns:a16="http://schemas.microsoft.com/office/drawing/2014/main" id="{6D126A8A-A593-4123-B174-D60993F3497E}"/>
              </a:ext>
            </a:extLst>
          </p:cNvPr>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t>GREE 2025</a:t>
            </a:r>
          </a:p>
        </p:txBody>
      </p:sp>
      <p:sp>
        <p:nvSpPr>
          <p:cNvPr id="6" name="Espace réservé de la date 5">
            <a:extLst>
              <a:ext uri="{FF2B5EF4-FFF2-40B4-BE49-F238E27FC236}">
                <a16:creationId xmlns:a16="http://schemas.microsoft.com/office/drawing/2014/main" id="{8BDCE22B-2CFB-4F3A-B55E-FDA979B82424}"/>
              </a:ext>
            </a:extLst>
          </p:cNvPr>
          <p:cNvSpPr>
            <a:spLocks noGrp="1"/>
          </p:cNvSpPr>
          <p:nvPr>
            <p:ph type="dt" sz="half" idx="10"/>
          </p:nvPr>
        </p:nvSpPr>
        <p:spPr/>
        <p:txBody>
          <a:bodyPr/>
          <a:lstStyle/>
          <a:p>
            <a:pPr>
              <a:defRPr/>
            </a:pPr>
            <a:fld id="{F6E1AF02-DE79-45A7-90C9-ECE8913D5E84}" type="datetime1">
              <a:rPr lang="fr-FR" smtClean="0"/>
              <a:t>20/09/2025</a:t>
            </a:fld>
            <a:endParaRPr lang="en-US"/>
          </a:p>
        </p:txBody>
      </p:sp>
    </p:spTree>
    <p:extLst>
      <p:ext uri="{BB962C8B-B14F-4D97-AF65-F5344CB8AC3E}">
        <p14:creationId xmlns:p14="http://schemas.microsoft.com/office/powerpoint/2010/main" val="621270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CB190AC5-3EB0-4FD7-8949-E88919E5C348}"/>
              </a:ext>
            </a:extLst>
          </p:cNvPr>
          <p:cNvPicPr>
            <a:picLocks noChangeAspect="1"/>
          </p:cNvPicPr>
          <p:nvPr/>
        </p:nvPicPr>
        <p:blipFill>
          <a:blip r:embed="rId2"/>
          <a:stretch>
            <a:fillRect/>
          </a:stretch>
        </p:blipFill>
        <p:spPr>
          <a:xfrm>
            <a:off x="342901" y="2628900"/>
            <a:ext cx="2982515" cy="1984728"/>
          </a:xfrm>
          <a:prstGeom prst="rect">
            <a:avLst/>
          </a:prstGeom>
        </p:spPr>
      </p:pic>
      <p:pic>
        <p:nvPicPr>
          <p:cNvPr id="8" name="Image 7">
            <a:extLst>
              <a:ext uri="{FF2B5EF4-FFF2-40B4-BE49-F238E27FC236}">
                <a16:creationId xmlns:a16="http://schemas.microsoft.com/office/drawing/2014/main" id="{BF152E57-0784-4403-B3E7-AE97EC744A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74853" y="1771650"/>
            <a:ext cx="5206041" cy="3886200"/>
          </a:xfrm>
          <a:prstGeom prst="rect">
            <a:avLst/>
          </a:prstGeom>
        </p:spPr>
      </p:pic>
      <p:sp>
        <p:nvSpPr>
          <p:cNvPr id="11" name="Titre 2">
            <a:extLst>
              <a:ext uri="{FF2B5EF4-FFF2-40B4-BE49-F238E27FC236}">
                <a16:creationId xmlns:a16="http://schemas.microsoft.com/office/drawing/2014/main" id="{13F286BA-DF08-496D-9DAC-424159A1DBB2}"/>
              </a:ext>
            </a:extLst>
          </p:cNvPr>
          <p:cNvSpPr txBox="1">
            <a:spLocks/>
          </p:cNvSpPr>
          <p:nvPr/>
        </p:nvSpPr>
        <p:spPr>
          <a:xfrm>
            <a:off x="280987" y="476672"/>
            <a:ext cx="8863013" cy="323165"/>
          </a:xfrm>
          <a:prstGeom prst="rect">
            <a:avLst/>
          </a:prstGeom>
        </p:spPr>
        <p:txBody>
          <a:bodyPr/>
          <a:lstStyle>
            <a:lvl1pPr>
              <a:defRPr>
                <a:latin typeface="+mj-lt"/>
                <a:ea typeface="+mj-ea"/>
                <a:cs typeface="+mj-cs"/>
              </a:defRPr>
            </a:lvl1pPr>
          </a:lstStyle>
          <a:p>
            <a:r>
              <a:rPr lang="fr-FR" sz="2100" b="1" i="1" dirty="0" err="1">
                <a:solidFill>
                  <a:srgbClr val="FF0000"/>
                </a:solidFill>
                <a:latin typeface="Trebuchet MS" panose="020B0603020202020204" pitchFamily="34" charset="0"/>
              </a:rPr>
              <a:t>Extreme</a:t>
            </a:r>
            <a:r>
              <a:rPr lang="fr-FR" sz="2100" b="1" i="1" dirty="0">
                <a:solidFill>
                  <a:srgbClr val="FF0000"/>
                </a:solidFill>
                <a:latin typeface="Trebuchet MS" panose="020B0603020202020204" pitchFamily="34" charset="0"/>
              </a:rPr>
              <a:t> air pollution </a:t>
            </a:r>
            <a:r>
              <a:rPr lang="fr-FR" sz="2100" b="1" i="1" dirty="0" err="1">
                <a:solidFill>
                  <a:srgbClr val="FF0000"/>
                </a:solidFill>
                <a:latin typeface="Trebuchet MS" panose="020B0603020202020204" pitchFamily="34" charset="0"/>
              </a:rPr>
              <a:t>events</a:t>
            </a:r>
            <a:endParaRPr lang="fr-FR" sz="2100" b="1" i="1" dirty="0">
              <a:solidFill>
                <a:srgbClr val="FF0000"/>
              </a:solidFill>
              <a:latin typeface="Trebuchet MS" panose="020B0603020202020204" pitchFamily="34" charset="0"/>
            </a:endParaRPr>
          </a:p>
          <a:p>
            <a:endParaRPr lang="en-GB" sz="1350" b="1" dirty="0"/>
          </a:p>
          <a:p>
            <a:r>
              <a:rPr lang="en-GB" sz="1350" b="1" dirty="0"/>
              <a:t>Earthquake Disaster and Respiratory Health: Lessons from Turkey and Syria in 2023</a:t>
            </a:r>
            <a:endParaRPr lang="fr-FR" sz="1350" dirty="0"/>
          </a:p>
          <a:p>
            <a:r>
              <a:rPr lang="en-GB" sz="1350" dirty="0"/>
              <a:t> </a:t>
            </a:r>
            <a:r>
              <a:rPr lang="it-IT" sz="1350" dirty="0"/>
              <a:t>Yousser Mohammad, Hasan Bayram, Ozgecan Kayalar, Fabio Madonna, Isabella Annesi-Maesano, ERJ </a:t>
            </a:r>
            <a:r>
              <a:rPr lang="fr-FR" sz="1350" dirty="0"/>
              <a:t>2024</a:t>
            </a:r>
          </a:p>
          <a:p>
            <a:endParaRPr lang="fr-FR" sz="2100" b="1" dirty="0">
              <a:solidFill>
                <a:srgbClr val="FF0000"/>
              </a:solidFill>
            </a:endParaRPr>
          </a:p>
        </p:txBody>
      </p:sp>
      <p:cxnSp>
        <p:nvCxnSpPr>
          <p:cNvPr id="3" name="Connecteur droit 2">
            <a:extLst>
              <a:ext uri="{FF2B5EF4-FFF2-40B4-BE49-F238E27FC236}">
                <a16:creationId xmlns:a16="http://schemas.microsoft.com/office/drawing/2014/main" id="{445359C5-882D-4685-B883-6FFA5C0C8BEF}"/>
              </a:ext>
            </a:extLst>
          </p:cNvPr>
          <p:cNvCxnSpPr/>
          <p:nvPr/>
        </p:nvCxnSpPr>
        <p:spPr>
          <a:xfrm>
            <a:off x="4000500" y="4857750"/>
            <a:ext cx="46863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EAB230F7-6DF7-4421-BC22-57D529BB5B95}"/>
              </a:ext>
            </a:extLst>
          </p:cNvPr>
          <p:cNvCxnSpPr/>
          <p:nvPr/>
        </p:nvCxnSpPr>
        <p:spPr>
          <a:xfrm>
            <a:off x="4000500" y="3200400"/>
            <a:ext cx="4686300"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ZoneTexte 3">
            <a:extLst>
              <a:ext uri="{FF2B5EF4-FFF2-40B4-BE49-F238E27FC236}">
                <a16:creationId xmlns:a16="http://schemas.microsoft.com/office/drawing/2014/main" id="{4F86A9EA-E170-42E7-B2C7-317A177481A9}"/>
              </a:ext>
            </a:extLst>
          </p:cNvPr>
          <p:cNvSpPr txBox="1"/>
          <p:nvPr/>
        </p:nvSpPr>
        <p:spPr>
          <a:xfrm>
            <a:off x="8629650" y="3086100"/>
            <a:ext cx="457200" cy="196208"/>
          </a:xfrm>
          <a:prstGeom prst="rect">
            <a:avLst/>
          </a:prstGeom>
          <a:noFill/>
        </p:spPr>
        <p:txBody>
          <a:bodyPr wrap="square" rtlCol="0">
            <a:spAutoFit/>
          </a:bodyPr>
          <a:lstStyle/>
          <a:p>
            <a:r>
              <a:rPr lang="fr-FR" sz="675" dirty="0">
                <a:solidFill>
                  <a:srgbClr val="FF0000"/>
                </a:solidFill>
              </a:rPr>
              <a:t>WHO</a:t>
            </a:r>
          </a:p>
        </p:txBody>
      </p:sp>
      <p:sp>
        <p:nvSpPr>
          <p:cNvPr id="9" name="ZoneTexte 8">
            <a:extLst>
              <a:ext uri="{FF2B5EF4-FFF2-40B4-BE49-F238E27FC236}">
                <a16:creationId xmlns:a16="http://schemas.microsoft.com/office/drawing/2014/main" id="{D917E65A-1D80-49DD-B6C0-4944E49DECEA}"/>
              </a:ext>
            </a:extLst>
          </p:cNvPr>
          <p:cNvSpPr txBox="1"/>
          <p:nvPr/>
        </p:nvSpPr>
        <p:spPr>
          <a:xfrm>
            <a:off x="8686800" y="4798926"/>
            <a:ext cx="457200" cy="196208"/>
          </a:xfrm>
          <a:prstGeom prst="rect">
            <a:avLst/>
          </a:prstGeom>
          <a:noFill/>
        </p:spPr>
        <p:txBody>
          <a:bodyPr wrap="square" rtlCol="0">
            <a:spAutoFit/>
          </a:bodyPr>
          <a:lstStyle/>
          <a:p>
            <a:r>
              <a:rPr lang="fr-FR" sz="675" dirty="0">
                <a:solidFill>
                  <a:srgbClr val="FF0000"/>
                </a:solidFill>
              </a:rPr>
              <a:t>WHO</a:t>
            </a:r>
          </a:p>
        </p:txBody>
      </p:sp>
      <p:sp>
        <p:nvSpPr>
          <p:cNvPr id="2" name="Espace réservé de la date 1">
            <a:extLst>
              <a:ext uri="{FF2B5EF4-FFF2-40B4-BE49-F238E27FC236}">
                <a16:creationId xmlns:a16="http://schemas.microsoft.com/office/drawing/2014/main" id="{30A92E25-7BF9-4AB4-AAEB-D6AB04F148CB}"/>
              </a:ext>
            </a:extLst>
          </p:cNvPr>
          <p:cNvSpPr>
            <a:spLocks noGrp="1"/>
          </p:cNvSpPr>
          <p:nvPr>
            <p:ph type="dt" sz="half" idx="10"/>
          </p:nvPr>
        </p:nvSpPr>
        <p:spPr/>
        <p:txBody>
          <a:bodyPr/>
          <a:lstStyle/>
          <a:p>
            <a:pPr>
              <a:defRPr/>
            </a:pPr>
            <a:fld id="{ACC61425-E96D-4252-A850-4A22F6CF129D}" type="datetime1">
              <a:rPr lang="fr-FR" smtClean="0"/>
              <a:t>20/09/2025</a:t>
            </a:fld>
            <a:endParaRPr lang="it-IT"/>
          </a:p>
        </p:txBody>
      </p:sp>
      <p:sp>
        <p:nvSpPr>
          <p:cNvPr id="5" name="Espace réservé du pied de page 4">
            <a:extLst>
              <a:ext uri="{FF2B5EF4-FFF2-40B4-BE49-F238E27FC236}">
                <a16:creationId xmlns:a16="http://schemas.microsoft.com/office/drawing/2014/main" id="{917657A5-B32B-43B6-BD64-4A84818CA303}"/>
              </a:ext>
            </a:extLst>
          </p:cNvPr>
          <p:cNvSpPr>
            <a:spLocks noGrp="1"/>
          </p:cNvSpPr>
          <p:nvPr>
            <p:ph type="ftr" sz="quarter" idx="11"/>
          </p:nvPr>
        </p:nvSpPr>
        <p:spPr/>
        <p:txBody>
          <a:bodyPr/>
          <a:lstStyle/>
          <a:p>
            <a:pPr>
              <a:defRPr/>
            </a:pPr>
            <a:r>
              <a:rPr lang="it-IT"/>
              <a:t>GREE 2025</a:t>
            </a:r>
          </a:p>
        </p:txBody>
      </p:sp>
    </p:spTree>
    <p:extLst>
      <p:ext uri="{BB962C8B-B14F-4D97-AF65-F5344CB8AC3E}">
        <p14:creationId xmlns:p14="http://schemas.microsoft.com/office/powerpoint/2010/main" val="32876814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85B1F95A-A209-46C3-B9A7-0D4DDABE1A04}"/>
              </a:ext>
            </a:extLst>
          </p:cNvPr>
          <p:cNvSpPr txBox="1">
            <a:spLocks/>
          </p:cNvSpPr>
          <p:nvPr/>
        </p:nvSpPr>
        <p:spPr>
          <a:xfrm>
            <a:off x="280987" y="332656"/>
            <a:ext cx="8863013" cy="323165"/>
          </a:xfrm>
          <a:prstGeom prst="rect">
            <a:avLst/>
          </a:prstGeom>
        </p:spPr>
        <p:txBody>
          <a:bodyPr/>
          <a:lstStyle>
            <a:lvl1pPr>
              <a:defRPr>
                <a:latin typeface="+mj-lt"/>
                <a:ea typeface="+mj-ea"/>
                <a:cs typeface="+mj-cs"/>
              </a:defRPr>
            </a:lvl1pPr>
          </a:lstStyle>
          <a:p>
            <a:r>
              <a:rPr lang="fr-FR" sz="2100" b="1" i="1" dirty="0" err="1">
                <a:solidFill>
                  <a:srgbClr val="FF0000"/>
                </a:solidFill>
                <a:latin typeface="Trebuchet MS" panose="020B0603020202020204" pitchFamily="34" charset="0"/>
              </a:rPr>
              <a:t>Chronic</a:t>
            </a:r>
            <a:r>
              <a:rPr lang="fr-FR" sz="2100" b="1" i="1" dirty="0">
                <a:solidFill>
                  <a:srgbClr val="FF0000"/>
                </a:solidFill>
                <a:latin typeface="Trebuchet MS" panose="020B0603020202020204" pitchFamily="34" charset="0"/>
              </a:rPr>
              <a:t> air pollution </a:t>
            </a:r>
            <a:r>
              <a:rPr lang="fr-FR" sz="2100" b="1" i="1" dirty="0" err="1">
                <a:solidFill>
                  <a:srgbClr val="FF0000"/>
                </a:solidFill>
                <a:latin typeface="Trebuchet MS" panose="020B0603020202020204" pitchFamily="34" charset="0"/>
              </a:rPr>
              <a:t>events</a:t>
            </a:r>
            <a:endParaRPr lang="fr-FR" sz="2100" b="1" i="1" dirty="0">
              <a:solidFill>
                <a:srgbClr val="FF0000"/>
              </a:solidFill>
              <a:latin typeface="Trebuchet MS" panose="020B0603020202020204" pitchFamily="34" charset="0"/>
            </a:endParaRPr>
          </a:p>
          <a:p>
            <a:endParaRPr lang="fr-FR" sz="2100" b="1" dirty="0">
              <a:solidFill>
                <a:srgbClr val="FF0000"/>
              </a:solidFill>
            </a:endParaRPr>
          </a:p>
        </p:txBody>
      </p:sp>
      <p:pic>
        <p:nvPicPr>
          <p:cNvPr id="2" name="Image 1">
            <a:extLst>
              <a:ext uri="{FF2B5EF4-FFF2-40B4-BE49-F238E27FC236}">
                <a16:creationId xmlns:a16="http://schemas.microsoft.com/office/drawing/2014/main" id="{461771DD-B680-481D-B765-37B1E6066EC8}"/>
              </a:ext>
            </a:extLst>
          </p:cNvPr>
          <p:cNvPicPr>
            <a:picLocks noChangeAspect="1"/>
          </p:cNvPicPr>
          <p:nvPr/>
        </p:nvPicPr>
        <p:blipFill>
          <a:blip r:embed="rId2"/>
          <a:stretch>
            <a:fillRect/>
          </a:stretch>
        </p:blipFill>
        <p:spPr>
          <a:xfrm>
            <a:off x="3943350" y="914400"/>
            <a:ext cx="5143500" cy="5143500"/>
          </a:xfrm>
          <a:prstGeom prst="rect">
            <a:avLst/>
          </a:prstGeom>
        </p:spPr>
      </p:pic>
      <p:pic>
        <p:nvPicPr>
          <p:cNvPr id="4" name="Image 3">
            <a:extLst>
              <a:ext uri="{FF2B5EF4-FFF2-40B4-BE49-F238E27FC236}">
                <a16:creationId xmlns:a16="http://schemas.microsoft.com/office/drawing/2014/main" id="{C616A4F1-1D6A-41DE-8955-C0AA256490D3}"/>
              </a:ext>
            </a:extLst>
          </p:cNvPr>
          <p:cNvPicPr>
            <a:picLocks noChangeAspect="1"/>
          </p:cNvPicPr>
          <p:nvPr/>
        </p:nvPicPr>
        <p:blipFill>
          <a:blip r:embed="rId3"/>
          <a:stretch>
            <a:fillRect/>
          </a:stretch>
        </p:blipFill>
        <p:spPr>
          <a:xfrm>
            <a:off x="1377317" y="3371850"/>
            <a:ext cx="2347232" cy="1314450"/>
          </a:xfrm>
          <a:prstGeom prst="rect">
            <a:avLst/>
          </a:prstGeom>
        </p:spPr>
      </p:pic>
      <p:pic>
        <p:nvPicPr>
          <p:cNvPr id="5" name="Image 4">
            <a:extLst>
              <a:ext uri="{FF2B5EF4-FFF2-40B4-BE49-F238E27FC236}">
                <a16:creationId xmlns:a16="http://schemas.microsoft.com/office/drawing/2014/main" id="{BC6855A6-D76A-44CC-B8D9-1F482B54A15F}"/>
              </a:ext>
            </a:extLst>
          </p:cNvPr>
          <p:cNvPicPr>
            <a:picLocks noChangeAspect="1"/>
          </p:cNvPicPr>
          <p:nvPr/>
        </p:nvPicPr>
        <p:blipFill>
          <a:blip r:embed="rId4"/>
          <a:stretch>
            <a:fillRect/>
          </a:stretch>
        </p:blipFill>
        <p:spPr>
          <a:xfrm>
            <a:off x="414952" y="4732060"/>
            <a:ext cx="2135981" cy="1200150"/>
          </a:xfrm>
          <a:prstGeom prst="rect">
            <a:avLst/>
          </a:prstGeom>
        </p:spPr>
      </p:pic>
      <p:pic>
        <p:nvPicPr>
          <p:cNvPr id="7" name="Image 6">
            <a:extLst>
              <a:ext uri="{FF2B5EF4-FFF2-40B4-BE49-F238E27FC236}">
                <a16:creationId xmlns:a16="http://schemas.microsoft.com/office/drawing/2014/main" id="{625112F6-561F-4877-B307-991E8D8A66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151" y="1525865"/>
            <a:ext cx="2682221" cy="1508750"/>
          </a:xfrm>
          <a:prstGeom prst="rect">
            <a:avLst/>
          </a:prstGeom>
        </p:spPr>
      </p:pic>
      <p:sp>
        <p:nvSpPr>
          <p:cNvPr id="8" name="ZoneTexte 7">
            <a:extLst>
              <a:ext uri="{FF2B5EF4-FFF2-40B4-BE49-F238E27FC236}">
                <a16:creationId xmlns:a16="http://schemas.microsoft.com/office/drawing/2014/main" id="{309C71A0-F37C-49C6-8A8A-03711FBD320E}"/>
              </a:ext>
            </a:extLst>
          </p:cNvPr>
          <p:cNvSpPr txBox="1"/>
          <p:nvPr/>
        </p:nvSpPr>
        <p:spPr>
          <a:xfrm>
            <a:off x="630706" y="3034615"/>
            <a:ext cx="2914650" cy="300082"/>
          </a:xfrm>
          <a:prstGeom prst="rect">
            <a:avLst/>
          </a:prstGeom>
          <a:noFill/>
        </p:spPr>
        <p:txBody>
          <a:bodyPr wrap="square" rtlCol="0">
            <a:spAutoFit/>
          </a:bodyPr>
          <a:lstStyle/>
          <a:p>
            <a:pPr algn="ctr"/>
            <a:r>
              <a:rPr lang="fr-FR" sz="1350" b="1" dirty="0"/>
              <a:t>Air pollution in Lebanon 2023</a:t>
            </a:r>
          </a:p>
        </p:txBody>
      </p:sp>
      <p:sp>
        <p:nvSpPr>
          <p:cNvPr id="6" name="Espace réservé de la date 5">
            <a:extLst>
              <a:ext uri="{FF2B5EF4-FFF2-40B4-BE49-F238E27FC236}">
                <a16:creationId xmlns:a16="http://schemas.microsoft.com/office/drawing/2014/main" id="{C30C1067-C144-44BF-8972-38F5952EFD7A}"/>
              </a:ext>
            </a:extLst>
          </p:cNvPr>
          <p:cNvSpPr>
            <a:spLocks noGrp="1"/>
          </p:cNvSpPr>
          <p:nvPr>
            <p:ph type="dt" sz="half" idx="10"/>
          </p:nvPr>
        </p:nvSpPr>
        <p:spPr/>
        <p:txBody>
          <a:bodyPr/>
          <a:lstStyle/>
          <a:p>
            <a:pPr>
              <a:defRPr/>
            </a:pPr>
            <a:fld id="{CF5BADC4-5C26-45C1-BBBB-F5FA033C2552}" type="datetime1">
              <a:rPr lang="fr-FR" smtClean="0"/>
              <a:t>20/09/2025</a:t>
            </a:fld>
            <a:endParaRPr lang="it-IT"/>
          </a:p>
        </p:txBody>
      </p:sp>
      <p:sp>
        <p:nvSpPr>
          <p:cNvPr id="9" name="Espace réservé du pied de page 8">
            <a:extLst>
              <a:ext uri="{FF2B5EF4-FFF2-40B4-BE49-F238E27FC236}">
                <a16:creationId xmlns:a16="http://schemas.microsoft.com/office/drawing/2014/main" id="{26072147-483C-4CAD-9A3F-ED35AB07ABF1}"/>
              </a:ext>
            </a:extLst>
          </p:cNvPr>
          <p:cNvSpPr>
            <a:spLocks noGrp="1"/>
          </p:cNvSpPr>
          <p:nvPr>
            <p:ph type="ftr" sz="quarter" idx="11"/>
          </p:nvPr>
        </p:nvSpPr>
        <p:spPr/>
        <p:txBody>
          <a:bodyPr/>
          <a:lstStyle/>
          <a:p>
            <a:pPr>
              <a:defRPr/>
            </a:pPr>
            <a:r>
              <a:rPr lang="it-IT"/>
              <a:t>GREE 2025</a:t>
            </a:r>
          </a:p>
        </p:txBody>
      </p:sp>
    </p:spTree>
    <p:extLst>
      <p:ext uri="{BB962C8B-B14F-4D97-AF65-F5344CB8AC3E}">
        <p14:creationId xmlns:p14="http://schemas.microsoft.com/office/powerpoint/2010/main" val="39608971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4" name="Picture 1">
            <a:extLst>
              <a:ext uri="{FF2B5EF4-FFF2-40B4-BE49-F238E27FC236}">
                <a16:creationId xmlns:a16="http://schemas.microsoft.com/office/drawing/2014/main" id="{5B4956B6-DDD3-4EA6-B0D2-987C6580FD9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81" y="897731"/>
            <a:ext cx="4677966"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2755" name="Picture 2">
            <a:extLst>
              <a:ext uri="{FF2B5EF4-FFF2-40B4-BE49-F238E27FC236}">
                <a16:creationId xmlns:a16="http://schemas.microsoft.com/office/drawing/2014/main" id="{47CF0714-0529-4A5F-A8B7-0DE1DEB9598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8360" y="3521869"/>
            <a:ext cx="4363640" cy="2001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2756" name="Immagine 2">
            <a:extLst>
              <a:ext uri="{FF2B5EF4-FFF2-40B4-BE49-F238E27FC236}">
                <a16:creationId xmlns:a16="http://schemas.microsoft.com/office/drawing/2014/main" id="{93C8B947-9833-4BF3-8B1F-95B488FB3B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2544" y="1833563"/>
            <a:ext cx="3670697" cy="3801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7" name="CasellaDiTesto 1">
            <a:extLst>
              <a:ext uri="{FF2B5EF4-FFF2-40B4-BE49-F238E27FC236}">
                <a16:creationId xmlns:a16="http://schemas.microsoft.com/office/drawing/2014/main" id="{46345ACF-01ED-4C1F-B580-33801636BF30}"/>
              </a:ext>
            </a:extLst>
          </p:cNvPr>
          <p:cNvSpPr txBox="1">
            <a:spLocks noChangeArrowheads="1"/>
          </p:cNvSpPr>
          <p:nvPr/>
        </p:nvSpPr>
        <p:spPr bwMode="auto">
          <a:xfrm>
            <a:off x="4682232" y="188640"/>
            <a:ext cx="43797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685800" eaLnBrk="0" fontAlgn="base" hangingPunct="0">
              <a:spcBef>
                <a:spcPct val="0"/>
              </a:spcBef>
              <a:spcAft>
                <a:spcPct val="0"/>
              </a:spcAft>
              <a:buNone/>
            </a:pPr>
            <a:r>
              <a:rPr lang="it-IT" altLang="fr-FR" sz="2400" dirty="0">
                <a:solidFill>
                  <a:srgbClr val="FF0000"/>
                </a:solidFill>
                <a:latin typeface="Tahoma" panose="020B0604030504040204" pitchFamily="34" charset="0"/>
                <a:cs typeface="Tahoma" panose="020B0604030504040204" pitchFamily="34" charset="0"/>
              </a:rPr>
              <a:t>Short-term effects on mortality</a:t>
            </a:r>
          </a:p>
        </p:txBody>
      </p:sp>
      <p:sp>
        <p:nvSpPr>
          <p:cNvPr id="2" name="Espace réservé de la date 1">
            <a:extLst>
              <a:ext uri="{FF2B5EF4-FFF2-40B4-BE49-F238E27FC236}">
                <a16:creationId xmlns:a16="http://schemas.microsoft.com/office/drawing/2014/main" id="{00EC6F10-970D-4673-B53A-9F36BB3332C8}"/>
              </a:ext>
            </a:extLst>
          </p:cNvPr>
          <p:cNvSpPr>
            <a:spLocks noGrp="1"/>
          </p:cNvSpPr>
          <p:nvPr>
            <p:ph type="dt" sz="half" idx="10"/>
          </p:nvPr>
        </p:nvSpPr>
        <p:spPr/>
        <p:txBody>
          <a:bodyPr/>
          <a:lstStyle/>
          <a:p>
            <a:pPr>
              <a:defRPr/>
            </a:pPr>
            <a:fld id="{7B8935F2-BC1D-4354-BE8A-21433767A321}" type="datetime1">
              <a:rPr lang="fr-FR" smtClean="0"/>
              <a:t>20/09/2025</a:t>
            </a:fld>
            <a:endParaRPr lang="en-GB"/>
          </a:p>
        </p:txBody>
      </p:sp>
      <p:sp>
        <p:nvSpPr>
          <p:cNvPr id="3" name="Espace réservé du pied de page 2">
            <a:extLst>
              <a:ext uri="{FF2B5EF4-FFF2-40B4-BE49-F238E27FC236}">
                <a16:creationId xmlns:a16="http://schemas.microsoft.com/office/drawing/2014/main" id="{06422354-8B87-4F39-8DA0-02A2EE5586E2}"/>
              </a:ext>
            </a:extLst>
          </p:cNvPr>
          <p:cNvSpPr>
            <a:spLocks noGrp="1"/>
          </p:cNvSpPr>
          <p:nvPr>
            <p:ph type="ftr" sz="quarter" idx="11"/>
          </p:nvPr>
        </p:nvSpPr>
        <p:spPr/>
        <p:txBody>
          <a:bodyPr/>
          <a:lstStyle/>
          <a:p>
            <a:pPr>
              <a:defRPr/>
            </a:pPr>
            <a:r>
              <a:rPr lang="en-GB"/>
              <a:t>GREE 2025</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41C8A9-77CB-4B17-B512-21812153FECC}"/>
              </a:ext>
            </a:extLst>
          </p:cNvPr>
          <p:cNvSpPr>
            <a:spLocks noGrp="1"/>
          </p:cNvSpPr>
          <p:nvPr>
            <p:ph type="title"/>
          </p:nvPr>
        </p:nvSpPr>
        <p:spPr>
          <a:xfrm>
            <a:off x="292204" y="260648"/>
            <a:ext cx="8863013" cy="369332"/>
          </a:xfrm>
        </p:spPr>
        <p:txBody>
          <a:bodyPr>
            <a:noAutofit/>
          </a:bodyPr>
          <a:lstStyle/>
          <a:p>
            <a:r>
              <a:rPr lang="fr-FR" sz="3200" b="1" u="sng" dirty="0" err="1">
                <a:solidFill>
                  <a:srgbClr val="FFFF00"/>
                </a:solidFill>
              </a:rPr>
              <a:t>Disclosures</a:t>
            </a:r>
            <a:endParaRPr lang="fr-FR" sz="3200" b="1" u="sng" dirty="0">
              <a:solidFill>
                <a:srgbClr val="FFFF00"/>
              </a:solidFill>
            </a:endParaRPr>
          </a:p>
        </p:txBody>
      </p:sp>
      <p:sp>
        <p:nvSpPr>
          <p:cNvPr id="3" name="Espace réservé du contenu 2">
            <a:extLst>
              <a:ext uri="{FF2B5EF4-FFF2-40B4-BE49-F238E27FC236}">
                <a16:creationId xmlns:a16="http://schemas.microsoft.com/office/drawing/2014/main" id="{12FE1986-D81F-49BE-AED5-0C9404D43193}"/>
              </a:ext>
            </a:extLst>
          </p:cNvPr>
          <p:cNvSpPr>
            <a:spLocks noGrp="1"/>
          </p:cNvSpPr>
          <p:nvPr>
            <p:ph idx="1"/>
          </p:nvPr>
        </p:nvSpPr>
        <p:spPr>
          <a:xfrm>
            <a:off x="683568" y="1484784"/>
            <a:ext cx="8172400" cy="4799559"/>
          </a:xfrm>
        </p:spPr>
        <p:txBody>
          <a:bodyPr>
            <a:normAutofit fontScale="92500" lnSpcReduction="20000"/>
          </a:bodyPr>
          <a:lstStyle/>
          <a:p>
            <a:pPr marL="0" indent="0">
              <a:buNone/>
            </a:pPr>
            <a:r>
              <a:rPr lang="fr-FR" sz="1275" u="sng" dirty="0"/>
              <a:t>International</a:t>
            </a:r>
          </a:p>
          <a:p>
            <a:pPr marL="214313" indent="-214313">
              <a:buFont typeface="Arial" panose="020B0604020202020204" pitchFamily="34" charset="0"/>
              <a:buChar char="-"/>
            </a:pPr>
            <a:r>
              <a:rPr lang="fr-FR" sz="2175" dirty="0"/>
              <a:t>ERS: </a:t>
            </a:r>
            <a:r>
              <a:rPr lang="fr-FR" sz="2175" dirty="0" err="1"/>
              <a:t>Ethics</a:t>
            </a:r>
            <a:r>
              <a:rPr lang="fr-FR" sz="2175" dirty="0"/>
              <a:t> and </a:t>
            </a:r>
            <a:r>
              <a:rPr lang="fr-FR" sz="2175" dirty="0" err="1"/>
              <a:t>Integrity</a:t>
            </a:r>
            <a:r>
              <a:rPr lang="fr-FR" sz="2175" dirty="0"/>
              <a:t> </a:t>
            </a:r>
            <a:r>
              <a:rPr lang="fr-FR" sz="2175" dirty="0" err="1"/>
              <a:t>Committee</a:t>
            </a:r>
            <a:r>
              <a:rPr lang="fr-FR" sz="2175" dirty="0"/>
              <a:t> (</a:t>
            </a:r>
            <a:r>
              <a:rPr lang="fr-FR" sz="2175" dirty="0" err="1"/>
              <a:t>Member</a:t>
            </a:r>
            <a:r>
              <a:rPr lang="fr-FR" sz="2175" dirty="0"/>
              <a:t>)</a:t>
            </a:r>
          </a:p>
          <a:p>
            <a:pPr marL="214313" indent="-214313">
              <a:buFont typeface="Arial" panose="020B0604020202020204" pitchFamily="34" charset="0"/>
              <a:buChar char="-"/>
            </a:pPr>
            <a:r>
              <a:rPr lang="fr-FR" sz="2175" dirty="0"/>
              <a:t>EAACI: 	- ExCom (</a:t>
            </a:r>
            <a:r>
              <a:rPr lang="fr-FR" sz="2175" dirty="0" err="1"/>
              <a:t>Member</a:t>
            </a:r>
            <a:r>
              <a:rPr lang="fr-FR" sz="2175" dirty="0"/>
              <a:t>)</a:t>
            </a:r>
          </a:p>
          <a:p>
            <a:pPr marL="0" indent="0">
              <a:buNone/>
            </a:pPr>
            <a:r>
              <a:rPr lang="fr-FR" sz="2175" dirty="0"/>
              <a:t>              	- </a:t>
            </a:r>
            <a:r>
              <a:rPr lang="en-US" sz="2175" dirty="0"/>
              <a:t>Public, Patients &amp; Outreach Hub (Editor in Chief)	</a:t>
            </a:r>
          </a:p>
          <a:p>
            <a:pPr marL="0" indent="0">
              <a:buNone/>
            </a:pPr>
            <a:r>
              <a:rPr lang="en-US" sz="2175" dirty="0"/>
              <a:t>-   EU </a:t>
            </a:r>
            <a:r>
              <a:rPr lang="fr-FR" sz="2175" dirty="0"/>
              <a:t>DARWIN Advisory </a:t>
            </a:r>
            <a:r>
              <a:rPr lang="fr-FR" sz="2175" dirty="0" err="1"/>
              <a:t>Board</a:t>
            </a:r>
            <a:r>
              <a:rPr lang="fr-FR" sz="2175" dirty="0"/>
              <a:t> (</a:t>
            </a:r>
            <a:r>
              <a:rPr lang="fr-FR" sz="2175" dirty="0" err="1"/>
              <a:t>Member</a:t>
            </a:r>
            <a:r>
              <a:rPr lang="fr-FR" sz="2175" dirty="0"/>
              <a:t>)</a:t>
            </a:r>
          </a:p>
          <a:p>
            <a:pPr marL="0" indent="0">
              <a:buNone/>
            </a:pPr>
            <a:endParaRPr lang="fr-FR" sz="1275" dirty="0"/>
          </a:p>
          <a:p>
            <a:pPr marL="0" indent="0">
              <a:buNone/>
            </a:pPr>
            <a:r>
              <a:rPr lang="fr-FR" sz="1275" u="sng" dirty="0"/>
              <a:t>National</a:t>
            </a:r>
          </a:p>
          <a:p>
            <a:pPr marL="214313" indent="-214313">
              <a:buFont typeface="Arial" panose="020B0604020202020204" pitchFamily="34" charset="0"/>
              <a:buChar char="-"/>
            </a:pPr>
            <a:r>
              <a:rPr lang="fr-FR" sz="2175" dirty="0"/>
              <a:t>IRD: </a:t>
            </a:r>
            <a:r>
              <a:rPr lang="fr-FR" sz="2175" dirty="0" err="1"/>
              <a:t>Ethics</a:t>
            </a:r>
            <a:r>
              <a:rPr lang="fr-FR" sz="2175" dirty="0"/>
              <a:t> </a:t>
            </a:r>
            <a:r>
              <a:rPr lang="fr-FR" sz="2175" dirty="0" err="1"/>
              <a:t>Committee</a:t>
            </a:r>
            <a:r>
              <a:rPr lang="fr-FR" sz="2175" dirty="0"/>
              <a:t> (</a:t>
            </a:r>
            <a:r>
              <a:rPr lang="fr-FR" sz="2175" dirty="0" err="1"/>
              <a:t>Member</a:t>
            </a:r>
            <a:r>
              <a:rPr lang="fr-FR" sz="2175" dirty="0"/>
              <a:t>)</a:t>
            </a:r>
          </a:p>
          <a:p>
            <a:pPr marL="214313" indent="-214313">
              <a:buFont typeface="Arial" panose="020B0604020202020204" pitchFamily="34" charset="0"/>
              <a:buChar char="-"/>
            </a:pPr>
            <a:r>
              <a:rPr lang="fr-FR" sz="2175" dirty="0"/>
              <a:t>MEDD: Comité prévention et protection (CPP) (</a:t>
            </a:r>
            <a:r>
              <a:rPr lang="fr-FR" sz="2175" dirty="0" err="1"/>
              <a:t>Member</a:t>
            </a:r>
            <a:r>
              <a:rPr lang="fr-FR" sz="2175" dirty="0"/>
              <a:t>)</a:t>
            </a:r>
          </a:p>
          <a:p>
            <a:pPr marL="214313" indent="-214313">
              <a:buFont typeface="Arial" panose="020B0604020202020204" pitchFamily="34" charset="0"/>
              <a:buChar char="-"/>
            </a:pPr>
            <a:r>
              <a:rPr lang="fr-FR" sz="2175" dirty="0"/>
              <a:t>SFA: Scientific </a:t>
            </a:r>
            <a:r>
              <a:rPr lang="fr-FR" sz="2175" dirty="0" err="1"/>
              <a:t>Committee</a:t>
            </a:r>
            <a:r>
              <a:rPr lang="fr-FR" sz="2175" dirty="0"/>
              <a:t> (</a:t>
            </a:r>
            <a:r>
              <a:rPr lang="fr-FR" sz="2175" dirty="0" err="1"/>
              <a:t>Member</a:t>
            </a:r>
            <a:r>
              <a:rPr lang="fr-FR" sz="2175" dirty="0"/>
              <a:t>)</a:t>
            </a:r>
          </a:p>
          <a:p>
            <a:pPr marL="214313" indent="-214313">
              <a:buFont typeface="Arial" panose="020B0604020202020204" pitchFamily="34" charset="0"/>
              <a:buChar char="-"/>
            </a:pPr>
            <a:r>
              <a:rPr lang="fr-FR" sz="2175" dirty="0"/>
              <a:t>RNSA: Scientific </a:t>
            </a:r>
            <a:r>
              <a:rPr lang="fr-FR" sz="2175" dirty="0" err="1"/>
              <a:t>Committee</a:t>
            </a:r>
            <a:r>
              <a:rPr lang="fr-FR" sz="2175" dirty="0"/>
              <a:t> (</a:t>
            </a:r>
            <a:r>
              <a:rPr lang="fr-FR" sz="2175" dirty="0" err="1"/>
              <a:t>Member</a:t>
            </a:r>
            <a:r>
              <a:rPr lang="fr-FR" sz="2175" dirty="0"/>
              <a:t>)</a:t>
            </a:r>
          </a:p>
          <a:p>
            <a:pPr marL="214313" indent="-214313">
              <a:buFont typeface="Arial" panose="020B0604020202020204" pitchFamily="34" charset="0"/>
              <a:buChar char="-"/>
            </a:pPr>
            <a:r>
              <a:rPr lang="fr-FR" sz="2175" dirty="0"/>
              <a:t>Météo France: Commission Santé (</a:t>
            </a:r>
            <a:r>
              <a:rPr lang="fr-FR" sz="2175" dirty="0" err="1"/>
              <a:t>Member</a:t>
            </a:r>
            <a:r>
              <a:rPr lang="fr-FR" sz="2175" dirty="0"/>
              <a:t>) </a:t>
            </a:r>
          </a:p>
          <a:p>
            <a:pPr marL="214313" indent="-214313">
              <a:buFont typeface="Arial" panose="020B0604020202020204" pitchFamily="34" charset="0"/>
              <a:buChar char="-"/>
            </a:pPr>
            <a:r>
              <a:rPr lang="fr-FR" sz="2175" dirty="0"/>
              <a:t>Société Pneumologie Langue Française: GT PAPPEI (</a:t>
            </a:r>
            <a:r>
              <a:rPr lang="fr-FR" sz="2175" dirty="0" err="1"/>
              <a:t>Member</a:t>
            </a:r>
            <a:r>
              <a:rPr lang="fr-FR" sz="2175" dirty="0"/>
              <a:t>)</a:t>
            </a:r>
          </a:p>
          <a:p>
            <a:pPr marL="214313" indent="-214313">
              <a:buFont typeface="Arial" panose="020B0604020202020204" pitchFamily="34" charset="0"/>
              <a:buChar char="-"/>
            </a:pPr>
            <a:r>
              <a:rPr lang="fr-FR" sz="2175" dirty="0"/>
              <a:t>APPA: </a:t>
            </a:r>
            <a:r>
              <a:rPr lang="en-US" sz="2175" dirty="0"/>
              <a:t>Scientific Council &amp; Board of Directors (Member)</a:t>
            </a:r>
            <a:endParaRPr lang="fr-FR" sz="2175" dirty="0"/>
          </a:p>
          <a:p>
            <a:endParaRPr lang="fr-FR" sz="1275" dirty="0"/>
          </a:p>
          <a:p>
            <a:pPr marL="0" indent="0">
              <a:buNone/>
            </a:pPr>
            <a:r>
              <a:rPr lang="fr-FR" sz="1950" dirty="0">
                <a:solidFill>
                  <a:srgbClr val="FF0000"/>
                </a:solidFill>
              </a:rPr>
              <a:t>Section Editor for </a:t>
            </a:r>
            <a:r>
              <a:rPr lang="fr-FR" sz="1950" dirty="0" err="1">
                <a:solidFill>
                  <a:srgbClr val="FF0000"/>
                </a:solidFill>
              </a:rPr>
              <a:t>Environmental</a:t>
            </a:r>
            <a:r>
              <a:rPr lang="fr-FR" sz="1950" dirty="0">
                <a:solidFill>
                  <a:srgbClr val="FF0000"/>
                </a:solidFill>
              </a:rPr>
              <a:t> Health of ERJ and IJTLD</a:t>
            </a:r>
          </a:p>
          <a:p>
            <a:endParaRPr lang="fr-FR" sz="1050" dirty="0"/>
          </a:p>
        </p:txBody>
      </p:sp>
      <p:sp>
        <p:nvSpPr>
          <p:cNvPr id="4" name="Espace réservé de la date 3">
            <a:extLst>
              <a:ext uri="{FF2B5EF4-FFF2-40B4-BE49-F238E27FC236}">
                <a16:creationId xmlns:a16="http://schemas.microsoft.com/office/drawing/2014/main" id="{AE9265AA-4028-4EDD-9225-D07F20BFFD22}"/>
              </a:ext>
            </a:extLst>
          </p:cNvPr>
          <p:cNvSpPr>
            <a:spLocks noGrp="1"/>
          </p:cNvSpPr>
          <p:nvPr>
            <p:ph type="dt" sz="half" idx="10"/>
          </p:nvPr>
        </p:nvSpPr>
        <p:spPr/>
        <p:txBody>
          <a:bodyPr/>
          <a:lstStyle/>
          <a:p>
            <a:pPr>
              <a:defRPr/>
            </a:pPr>
            <a:fld id="{6D4DAD81-59B7-460D-A6F9-16B3F5D95C0D}" type="datetime1">
              <a:rPr lang="fr-FR" smtClean="0"/>
              <a:t>20/09/2025</a:t>
            </a:fld>
            <a:endParaRPr lang="en-US"/>
          </a:p>
        </p:txBody>
      </p:sp>
      <p:sp>
        <p:nvSpPr>
          <p:cNvPr id="5" name="Espace réservé du pied de page 4">
            <a:extLst>
              <a:ext uri="{FF2B5EF4-FFF2-40B4-BE49-F238E27FC236}">
                <a16:creationId xmlns:a16="http://schemas.microsoft.com/office/drawing/2014/main" id="{357C803C-FB6E-4C0D-BCC7-61F4AF56A51F}"/>
              </a:ext>
            </a:extLst>
          </p:cNvPr>
          <p:cNvSpPr>
            <a:spLocks noGrp="1"/>
          </p:cNvSpPr>
          <p:nvPr>
            <p:ph type="ftr" sz="quarter" idx="11"/>
          </p:nvPr>
        </p:nvSpPr>
        <p:spPr/>
        <p:txBody>
          <a:bodyPr/>
          <a:lstStyle/>
          <a:p>
            <a:pPr>
              <a:defRPr/>
            </a:pPr>
            <a:r>
              <a:rPr lang="en-US"/>
              <a:t>GREE 2025</a:t>
            </a:r>
          </a:p>
        </p:txBody>
      </p:sp>
    </p:spTree>
    <p:extLst>
      <p:ext uri="{BB962C8B-B14F-4D97-AF65-F5344CB8AC3E}">
        <p14:creationId xmlns:p14="http://schemas.microsoft.com/office/powerpoint/2010/main" val="9552033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9F40E004-892A-4404-846F-BC07060B9AEC}"/>
              </a:ext>
            </a:extLst>
          </p:cNvPr>
          <p:cNvSpPr txBox="1">
            <a:spLocks/>
          </p:cNvSpPr>
          <p:nvPr/>
        </p:nvSpPr>
        <p:spPr>
          <a:xfrm>
            <a:off x="8335" y="854869"/>
            <a:ext cx="9144000" cy="3209925"/>
          </a:xfrm>
          <a:prstGeom prst="rect">
            <a:avLst/>
          </a:prstGeom>
        </p:spPr>
        <p:txBody>
          <a:bodyPr lIns="91440" tIns="45720" rIns="91440" bIns="4572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400" kern="1200">
                <a:solidFill>
                  <a:srgbClr val="193E72"/>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588" indent="-228588" defTabSz="914354">
              <a:lnSpc>
                <a:spcPct val="100000"/>
              </a:lnSpc>
              <a:spcBef>
                <a:spcPts val="0"/>
              </a:spcBef>
              <a:buFont typeface="Wingdings" panose="05000000000000000000" pitchFamily="2" charset="2"/>
              <a:buChar char="ü"/>
              <a:defRPr/>
            </a:pPr>
            <a:endParaRPr lang="en-GB" sz="2600">
              <a:latin typeface="Arial"/>
              <a:cs typeface="Arial" panose="020B0604020202020204" pitchFamily="34" charset="0"/>
            </a:endParaRPr>
          </a:p>
          <a:p>
            <a:pPr marL="0" indent="0" defTabSz="914354">
              <a:lnSpc>
                <a:spcPct val="100000"/>
              </a:lnSpc>
              <a:spcBef>
                <a:spcPts val="0"/>
              </a:spcBef>
              <a:buNone/>
              <a:defRPr/>
            </a:pPr>
            <a:endParaRPr lang="en-GB" sz="2600">
              <a:latin typeface="Arial"/>
              <a:cs typeface="Arial"/>
            </a:endParaRPr>
          </a:p>
        </p:txBody>
      </p:sp>
      <p:sp>
        <p:nvSpPr>
          <p:cNvPr id="203779" name="TextBox 4">
            <a:extLst>
              <a:ext uri="{FF2B5EF4-FFF2-40B4-BE49-F238E27FC236}">
                <a16:creationId xmlns:a16="http://schemas.microsoft.com/office/drawing/2014/main" id="{2A40F0F0-84C6-478B-9394-CBCE1A073D94}"/>
              </a:ext>
            </a:extLst>
          </p:cNvPr>
          <p:cNvSpPr txBox="1">
            <a:spLocks noChangeArrowheads="1"/>
          </p:cNvSpPr>
          <p:nvPr/>
        </p:nvSpPr>
        <p:spPr bwMode="auto">
          <a:xfrm>
            <a:off x="7571185" y="3963268"/>
            <a:ext cx="165139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i="1">
                <a:solidFill>
                  <a:schemeClr val="bg1"/>
                </a:solidFill>
                <a:latin typeface="Arial" panose="020B0604020202020204" pitchFamily="34" charset="0"/>
              </a:defRPr>
            </a:lvl1pPr>
            <a:lvl2pPr marL="742950" indent="-285750">
              <a:defRPr sz="2400" b="1" i="1">
                <a:solidFill>
                  <a:schemeClr val="bg1"/>
                </a:solidFill>
                <a:latin typeface="Arial" panose="020B0604020202020204" pitchFamily="34" charset="0"/>
              </a:defRPr>
            </a:lvl2pPr>
            <a:lvl3pPr marL="1143000" indent="-228600">
              <a:defRPr sz="2400" b="1" i="1">
                <a:solidFill>
                  <a:schemeClr val="bg1"/>
                </a:solidFill>
                <a:latin typeface="Arial" panose="020B0604020202020204" pitchFamily="34" charset="0"/>
              </a:defRPr>
            </a:lvl3pPr>
            <a:lvl4pPr marL="1600200" indent="-228600">
              <a:defRPr sz="2400" b="1" i="1">
                <a:solidFill>
                  <a:schemeClr val="bg1"/>
                </a:solidFill>
                <a:latin typeface="Arial" panose="020B0604020202020204" pitchFamily="34" charset="0"/>
              </a:defRPr>
            </a:lvl4pPr>
            <a:lvl5pPr marL="2057400" indent="-228600">
              <a:defRPr sz="2400" b="1" i="1">
                <a:solidFill>
                  <a:schemeClr val="bg1"/>
                </a:solidFill>
                <a:latin typeface="Arial" panose="020B0604020202020204" pitchFamily="34" charset="0"/>
              </a:defRPr>
            </a:lvl5pPr>
            <a:lvl6pPr marL="2514600" indent="-228600" eaLnBrk="0" fontAlgn="base" hangingPunct="0">
              <a:spcBef>
                <a:spcPct val="0"/>
              </a:spcBef>
              <a:spcAft>
                <a:spcPct val="0"/>
              </a:spcAft>
              <a:defRPr sz="2400" b="1" i="1">
                <a:solidFill>
                  <a:schemeClr val="bg1"/>
                </a:solidFill>
                <a:latin typeface="Arial" panose="020B0604020202020204" pitchFamily="34" charset="0"/>
              </a:defRPr>
            </a:lvl6pPr>
            <a:lvl7pPr marL="2971800" indent="-228600" eaLnBrk="0" fontAlgn="base" hangingPunct="0">
              <a:spcBef>
                <a:spcPct val="0"/>
              </a:spcBef>
              <a:spcAft>
                <a:spcPct val="0"/>
              </a:spcAft>
              <a:defRPr sz="2400" b="1" i="1">
                <a:solidFill>
                  <a:schemeClr val="bg1"/>
                </a:solidFill>
                <a:latin typeface="Arial" panose="020B0604020202020204" pitchFamily="34" charset="0"/>
              </a:defRPr>
            </a:lvl7pPr>
            <a:lvl8pPr marL="3429000" indent="-228600" eaLnBrk="0" fontAlgn="base" hangingPunct="0">
              <a:spcBef>
                <a:spcPct val="0"/>
              </a:spcBef>
              <a:spcAft>
                <a:spcPct val="0"/>
              </a:spcAft>
              <a:defRPr sz="2400" b="1" i="1">
                <a:solidFill>
                  <a:schemeClr val="bg1"/>
                </a:solidFill>
                <a:latin typeface="Arial" panose="020B0604020202020204" pitchFamily="34" charset="0"/>
              </a:defRPr>
            </a:lvl8pPr>
            <a:lvl9pPr marL="3886200" indent="-228600" eaLnBrk="0" fontAlgn="base" hangingPunct="0">
              <a:spcBef>
                <a:spcPct val="0"/>
              </a:spcBef>
              <a:spcAft>
                <a:spcPct val="0"/>
              </a:spcAft>
              <a:defRPr sz="2400" b="1" i="1">
                <a:solidFill>
                  <a:schemeClr val="bg1"/>
                </a:solidFill>
                <a:latin typeface="Arial" panose="020B0604020202020204" pitchFamily="34" charset="0"/>
              </a:defRPr>
            </a:lvl9pPr>
          </a:lstStyle>
          <a:p>
            <a:pPr defTabSz="685800" fontAlgn="base">
              <a:spcBef>
                <a:spcPct val="0"/>
              </a:spcBef>
              <a:spcAft>
                <a:spcPct val="0"/>
              </a:spcAft>
            </a:pPr>
            <a:r>
              <a:rPr lang="en-US" altLang="it-IT" sz="1800" i="0">
                <a:solidFill>
                  <a:srgbClr val="000000"/>
                </a:solidFill>
                <a:latin typeface="Calibri" panose="020F0502020204030204" pitchFamily="34" charset="0"/>
              </a:rPr>
              <a:t>Boogaard et al, 2024</a:t>
            </a:r>
          </a:p>
        </p:txBody>
      </p:sp>
      <p:sp>
        <p:nvSpPr>
          <p:cNvPr id="203780" name="CasellaDiTesto 3">
            <a:extLst>
              <a:ext uri="{FF2B5EF4-FFF2-40B4-BE49-F238E27FC236}">
                <a16:creationId xmlns:a16="http://schemas.microsoft.com/office/drawing/2014/main" id="{005D48DC-A06D-40B3-B798-E6B98B8D8B8A}"/>
              </a:ext>
            </a:extLst>
          </p:cNvPr>
          <p:cNvSpPr txBox="1">
            <a:spLocks noChangeArrowheads="1"/>
          </p:cNvSpPr>
          <p:nvPr/>
        </p:nvSpPr>
        <p:spPr bwMode="auto">
          <a:xfrm>
            <a:off x="251520" y="1149477"/>
            <a:ext cx="903221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i="1">
                <a:solidFill>
                  <a:schemeClr val="bg1"/>
                </a:solidFill>
                <a:latin typeface="Arial" panose="020B0604020202020204" pitchFamily="34" charset="0"/>
              </a:defRPr>
            </a:lvl1pPr>
            <a:lvl2pPr marL="742950" indent="-285750">
              <a:defRPr sz="2400" b="1" i="1">
                <a:solidFill>
                  <a:schemeClr val="bg1"/>
                </a:solidFill>
                <a:latin typeface="Arial" panose="020B0604020202020204" pitchFamily="34" charset="0"/>
              </a:defRPr>
            </a:lvl2pPr>
            <a:lvl3pPr marL="1143000" indent="-228600">
              <a:defRPr sz="2400" b="1" i="1">
                <a:solidFill>
                  <a:schemeClr val="bg1"/>
                </a:solidFill>
                <a:latin typeface="Arial" panose="020B0604020202020204" pitchFamily="34" charset="0"/>
              </a:defRPr>
            </a:lvl3pPr>
            <a:lvl4pPr marL="1600200" indent="-228600">
              <a:defRPr sz="2400" b="1" i="1">
                <a:solidFill>
                  <a:schemeClr val="bg1"/>
                </a:solidFill>
                <a:latin typeface="Arial" panose="020B0604020202020204" pitchFamily="34" charset="0"/>
              </a:defRPr>
            </a:lvl4pPr>
            <a:lvl5pPr marL="2057400" indent="-228600">
              <a:defRPr sz="2400" b="1" i="1">
                <a:solidFill>
                  <a:schemeClr val="bg1"/>
                </a:solidFill>
                <a:latin typeface="Arial" panose="020B0604020202020204" pitchFamily="34" charset="0"/>
              </a:defRPr>
            </a:lvl5pPr>
            <a:lvl6pPr marL="2514600" indent="-228600" eaLnBrk="0" fontAlgn="base" hangingPunct="0">
              <a:spcBef>
                <a:spcPct val="0"/>
              </a:spcBef>
              <a:spcAft>
                <a:spcPct val="0"/>
              </a:spcAft>
              <a:defRPr sz="2400" b="1" i="1">
                <a:solidFill>
                  <a:schemeClr val="bg1"/>
                </a:solidFill>
                <a:latin typeface="Arial" panose="020B0604020202020204" pitchFamily="34" charset="0"/>
              </a:defRPr>
            </a:lvl6pPr>
            <a:lvl7pPr marL="2971800" indent="-228600" eaLnBrk="0" fontAlgn="base" hangingPunct="0">
              <a:spcBef>
                <a:spcPct val="0"/>
              </a:spcBef>
              <a:spcAft>
                <a:spcPct val="0"/>
              </a:spcAft>
              <a:defRPr sz="2400" b="1" i="1">
                <a:solidFill>
                  <a:schemeClr val="bg1"/>
                </a:solidFill>
                <a:latin typeface="Arial" panose="020B0604020202020204" pitchFamily="34" charset="0"/>
              </a:defRPr>
            </a:lvl7pPr>
            <a:lvl8pPr marL="3429000" indent="-228600" eaLnBrk="0" fontAlgn="base" hangingPunct="0">
              <a:spcBef>
                <a:spcPct val="0"/>
              </a:spcBef>
              <a:spcAft>
                <a:spcPct val="0"/>
              </a:spcAft>
              <a:defRPr sz="2400" b="1" i="1">
                <a:solidFill>
                  <a:schemeClr val="bg1"/>
                </a:solidFill>
                <a:latin typeface="Arial" panose="020B0604020202020204" pitchFamily="34" charset="0"/>
              </a:defRPr>
            </a:lvl8pPr>
            <a:lvl9pPr marL="3886200" indent="-228600" eaLnBrk="0" fontAlgn="base" hangingPunct="0">
              <a:spcBef>
                <a:spcPct val="0"/>
              </a:spcBef>
              <a:spcAft>
                <a:spcPct val="0"/>
              </a:spcAft>
              <a:defRPr sz="2400" b="1" i="1">
                <a:solidFill>
                  <a:schemeClr val="bg1"/>
                </a:solidFill>
                <a:latin typeface="Arial" panose="020B0604020202020204" pitchFamily="34" charset="0"/>
              </a:defRPr>
            </a:lvl9pPr>
          </a:lstStyle>
          <a:p>
            <a:pPr defTabSz="685800" eaLnBrk="0" fontAlgn="base" hangingPunct="0">
              <a:spcBef>
                <a:spcPct val="0"/>
              </a:spcBef>
              <a:spcAft>
                <a:spcPct val="0"/>
              </a:spcAft>
            </a:pPr>
            <a:r>
              <a:rPr lang="it-IT" altLang="it-IT" sz="3600" b="0" i="0" dirty="0">
                <a:solidFill>
                  <a:schemeClr val="tx1"/>
                </a:solidFill>
                <a:latin typeface="Tahoma" panose="020B0604030504040204" pitchFamily="34" charset="0"/>
                <a:cs typeface="Tahoma" panose="020B0604030504040204" pitchFamily="34" charset="0"/>
              </a:rPr>
              <a:t>The «low-level» HEI-funded cohort studies </a:t>
            </a:r>
          </a:p>
        </p:txBody>
      </p:sp>
      <p:pic>
        <p:nvPicPr>
          <p:cNvPr id="203781" name="Immagine 2">
            <a:extLst>
              <a:ext uri="{FF2B5EF4-FFF2-40B4-BE49-F238E27FC236}">
                <a16:creationId xmlns:a16="http://schemas.microsoft.com/office/drawing/2014/main" id="{A101196B-5CC9-42F4-9B5C-284807C7FE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675" y="2090415"/>
            <a:ext cx="6767513" cy="400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asellaDiTesto 1">
            <a:extLst>
              <a:ext uri="{FF2B5EF4-FFF2-40B4-BE49-F238E27FC236}">
                <a16:creationId xmlns:a16="http://schemas.microsoft.com/office/drawing/2014/main" id="{9BB7EDAB-4443-4680-8F26-BD170122EEB7}"/>
              </a:ext>
            </a:extLst>
          </p:cNvPr>
          <p:cNvSpPr txBox="1">
            <a:spLocks noChangeArrowheads="1"/>
          </p:cNvSpPr>
          <p:nvPr/>
        </p:nvSpPr>
        <p:spPr bwMode="auto">
          <a:xfrm>
            <a:off x="4682232" y="188640"/>
            <a:ext cx="431156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685800" eaLnBrk="0" fontAlgn="base" hangingPunct="0">
              <a:spcBef>
                <a:spcPct val="0"/>
              </a:spcBef>
              <a:spcAft>
                <a:spcPct val="0"/>
              </a:spcAft>
              <a:buNone/>
            </a:pPr>
            <a:r>
              <a:rPr lang="it-IT" altLang="fr-FR" sz="2400" dirty="0">
                <a:solidFill>
                  <a:srgbClr val="FF0000"/>
                </a:solidFill>
                <a:latin typeface="Tahoma" panose="020B0604030504040204" pitchFamily="34" charset="0"/>
                <a:cs typeface="Tahoma" panose="020B0604030504040204" pitchFamily="34" charset="0"/>
              </a:rPr>
              <a:t>Long-term effects on mortality</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94A1A73-D698-4269-9703-9CF48BC70FEC}"/>
              </a:ext>
            </a:extLst>
          </p:cNvPr>
          <p:cNvSpPr>
            <a:spLocks noGrp="1"/>
          </p:cNvSpPr>
          <p:nvPr>
            <p:ph type="title"/>
          </p:nvPr>
        </p:nvSpPr>
        <p:spPr>
          <a:xfrm>
            <a:off x="457200" y="1437085"/>
            <a:ext cx="8229600" cy="381000"/>
          </a:xfrm>
        </p:spPr>
        <p:txBody>
          <a:bodyPr/>
          <a:lstStyle/>
          <a:p>
            <a:pPr eaLnBrk="1" hangingPunct="1">
              <a:defRPr/>
            </a:pPr>
            <a:endParaRPr lang="it-IT"/>
          </a:p>
        </p:txBody>
      </p:sp>
      <p:pic>
        <p:nvPicPr>
          <p:cNvPr id="205827" name="Segnaposto contenuto 4">
            <a:extLst>
              <a:ext uri="{FF2B5EF4-FFF2-40B4-BE49-F238E27FC236}">
                <a16:creationId xmlns:a16="http://schemas.microsoft.com/office/drawing/2014/main" id="{45CFA232-21F6-45A4-8CEF-78AB96AEE3D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45344" y="857251"/>
            <a:ext cx="6859191" cy="5126831"/>
          </a:xfrm>
        </p:spPr>
      </p:pic>
      <p:sp>
        <p:nvSpPr>
          <p:cNvPr id="205828" name="TextBox 4">
            <a:extLst>
              <a:ext uri="{FF2B5EF4-FFF2-40B4-BE49-F238E27FC236}">
                <a16:creationId xmlns:a16="http://schemas.microsoft.com/office/drawing/2014/main" id="{07AE0B02-8840-4C59-8F34-45B12DA789E8}"/>
              </a:ext>
            </a:extLst>
          </p:cNvPr>
          <p:cNvSpPr txBox="1">
            <a:spLocks noChangeArrowheads="1"/>
          </p:cNvSpPr>
          <p:nvPr/>
        </p:nvSpPr>
        <p:spPr bwMode="auto">
          <a:xfrm>
            <a:off x="7399735" y="3526631"/>
            <a:ext cx="165139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i="1">
                <a:solidFill>
                  <a:schemeClr val="bg1"/>
                </a:solidFill>
                <a:latin typeface="Arial" panose="020B0604020202020204" pitchFamily="34" charset="0"/>
              </a:defRPr>
            </a:lvl1pPr>
            <a:lvl2pPr marL="742950" indent="-285750">
              <a:defRPr sz="2400" b="1" i="1">
                <a:solidFill>
                  <a:schemeClr val="bg1"/>
                </a:solidFill>
                <a:latin typeface="Arial" panose="020B0604020202020204" pitchFamily="34" charset="0"/>
              </a:defRPr>
            </a:lvl2pPr>
            <a:lvl3pPr marL="1143000" indent="-228600">
              <a:defRPr sz="2400" b="1" i="1">
                <a:solidFill>
                  <a:schemeClr val="bg1"/>
                </a:solidFill>
                <a:latin typeface="Arial" panose="020B0604020202020204" pitchFamily="34" charset="0"/>
              </a:defRPr>
            </a:lvl3pPr>
            <a:lvl4pPr marL="1600200" indent="-228600">
              <a:defRPr sz="2400" b="1" i="1">
                <a:solidFill>
                  <a:schemeClr val="bg1"/>
                </a:solidFill>
                <a:latin typeface="Arial" panose="020B0604020202020204" pitchFamily="34" charset="0"/>
              </a:defRPr>
            </a:lvl4pPr>
            <a:lvl5pPr marL="2057400" indent="-228600">
              <a:defRPr sz="2400" b="1" i="1">
                <a:solidFill>
                  <a:schemeClr val="bg1"/>
                </a:solidFill>
                <a:latin typeface="Arial" panose="020B0604020202020204" pitchFamily="34" charset="0"/>
              </a:defRPr>
            </a:lvl5pPr>
            <a:lvl6pPr marL="2514600" indent="-228600" eaLnBrk="0" fontAlgn="base" hangingPunct="0">
              <a:spcBef>
                <a:spcPct val="0"/>
              </a:spcBef>
              <a:spcAft>
                <a:spcPct val="0"/>
              </a:spcAft>
              <a:defRPr sz="2400" b="1" i="1">
                <a:solidFill>
                  <a:schemeClr val="bg1"/>
                </a:solidFill>
                <a:latin typeface="Arial" panose="020B0604020202020204" pitchFamily="34" charset="0"/>
              </a:defRPr>
            </a:lvl6pPr>
            <a:lvl7pPr marL="2971800" indent="-228600" eaLnBrk="0" fontAlgn="base" hangingPunct="0">
              <a:spcBef>
                <a:spcPct val="0"/>
              </a:spcBef>
              <a:spcAft>
                <a:spcPct val="0"/>
              </a:spcAft>
              <a:defRPr sz="2400" b="1" i="1">
                <a:solidFill>
                  <a:schemeClr val="bg1"/>
                </a:solidFill>
                <a:latin typeface="Arial" panose="020B0604020202020204" pitchFamily="34" charset="0"/>
              </a:defRPr>
            </a:lvl7pPr>
            <a:lvl8pPr marL="3429000" indent="-228600" eaLnBrk="0" fontAlgn="base" hangingPunct="0">
              <a:spcBef>
                <a:spcPct val="0"/>
              </a:spcBef>
              <a:spcAft>
                <a:spcPct val="0"/>
              </a:spcAft>
              <a:defRPr sz="2400" b="1" i="1">
                <a:solidFill>
                  <a:schemeClr val="bg1"/>
                </a:solidFill>
                <a:latin typeface="Arial" panose="020B0604020202020204" pitchFamily="34" charset="0"/>
              </a:defRPr>
            </a:lvl8pPr>
            <a:lvl9pPr marL="3886200" indent="-228600" eaLnBrk="0" fontAlgn="base" hangingPunct="0">
              <a:spcBef>
                <a:spcPct val="0"/>
              </a:spcBef>
              <a:spcAft>
                <a:spcPct val="0"/>
              </a:spcAft>
              <a:defRPr sz="2400" b="1" i="1">
                <a:solidFill>
                  <a:schemeClr val="bg1"/>
                </a:solidFill>
                <a:latin typeface="Arial" panose="020B0604020202020204" pitchFamily="34" charset="0"/>
              </a:defRPr>
            </a:lvl9pPr>
          </a:lstStyle>
          <a:p>
            <a:pPr defTabSz="685800" fontAlgn="base">
              <a:spcBef>
                <a:spcPct val="0"/>
              </a:spcBef>
              <a:spcAft>
                <a:spcPct val="0"/>
              </a:spcAft>
            </a:pPr>
            <a:r>
              <a:rPr lang="en-US" altLang="it-IT" sz="1800" i="0">
                <a:solidFill>
                  <a:srgbClr val="000000"/>
                </a:solidFill>
                <a:latin typeface="Calibri" panose="020F0502020204030204" pitchFamily="34" charset="0"/>
              </a:rPr>
              <a:t>Boogaard et al, 2024</a:t>
            </a:r>
          </a:p>
        </p:txBody>
      </p:sp>
      <p:sp>
        <p:nvSpPr>
          <p:cNvPr id="205829" name="CasellaDiTesto 2">
            <a:extLst>
              <a:ext uri="{FF2B5EF4-FFF2-40B4-BE49-F238E27FC236}">
                <a16:creationId xmlns:a16="http://schemas.microsoft.com/office/drawing/2014/main" id="{B1A0A319-2E5C-42A9-BA8F-A070B552C3AD}"/>
              </a:ext>
            </a:extLst>
          </p:cNvPr>
          <p:cNvSpPr txBox="1">
            <a:spLocks noChangeArrowheads="1"/>
          </p:cNvSpPr>
          <p:nvPr/>
        </p:nvSpPr>
        <p:spPr bwMode="auto">
          <a:xfrm>
            <a:off x="305991" y="1645444"/>
            <a:ext cx="18004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i="1">
                <a:solidFill>
                  <a:schemeClr val="bg1"/>
                </a:solidFill>
                <a:latin typeface="Arial" panose="020B0604020202020204" pitchFamily="34" charset="0"/>
              </a:defRPr>
            </a:lvl1pPr>
            <a:lvl2pPr marL="742950" indent="-285750">
              <a:defRPr sz="2400" b="1" i="1">
                <a:solidFill>
                  <a:schemeClr val="bg1"/>
                </a:solidFill>
                <a:latin typeface="Arial" panose="020B0604020202020204" pitchFamily="34" charset="0"/>
              </a:defRPr>
            </a:lvl2pPr>
            <a:lvl3pPr marL="1143000" indent="-228600">
              <a:defRPr sz="2400" b="1" i="1">
                <a:solidFill>
                  <a:schemeClr val="bg1"/>
                </a:solidFill>
                <a:latin typeface="Arial" panose="020B0604020202020204" pitchFamily="34" charset="0"/>
              </a:defRPr>
            </a:lvl3pPr>
            <a:lvl4pPr marL="1600200" indent="-228600">
              <a:defRPr sz="2400" b="1" i="1">
                <a:solidFill>
                  <a:schemeClr val="bg1"/>
                </a:solidFill>
                <a:latin typeface="Arial" panose="020B0604020202020204" pitchFamily="34" charset="0"/>
              </a:defRPr>
            </a:lvl4pPr>
            <a:lvl5pPr marL="2057400" indent="-228600">
              <a:defRPr sz="2400" b="1" i="1">
                <a:solidFill>
                  <a:schemeClr val="bg1"/>
                </a:solidFill>
                <a:latin typeface="Arial" panose="020B0604020202020204" pitchFamily="34" charset="0"/>
              </a:defRPr>
            </a:lvl5pPr>
            <a:lvl6pPr marL="2514600" indent="-228600" eaLnBrk="0" fontAlgn="base" hangingPunct="0">
              <a:spcBef>
                <a:spcPct val="0"/>
              </a:spcBef>
              <a:spcAft>
                <a:spcPct val="0"/>
              </a:spcAft>
              <a:defRPr sz="2400" b="1" i="1">
                <a:solidFill>
                  <a:schemeClr val="bg1"/>
                </a:solidFill>
                <a:latin typeface="Arial" panose="020B0604020202020204" pitchFamily="34" charset="0"/>
              </a:defRPr>
            </a:lvl6pPr>
            <a:lvl7pPr marL="2971800" indent="-228600" eaLnBrk="0" fontAlgn="base" hangingPunct="0">
              <a:spcBef>
                <a:spcPct val="0"/>
              </a:spcBef>
              <a:spcAft>
                <a:spcPct val="0"/>
              </a:spcAft>
              <a:defRPr sz="2400" b="1" i="1">
                <a:solidFill>
                  <a:schemeClr val="bg1"/>
                </a:solidFill>
                <a:latin typeface="Arial" panose="020B0604020202020204" pitchFamily="34" charset="0"/>
              </a:defRPr>
            </a:lvl7pPr>
            <a:lvl8pPr marL="3429000" indent="-228600" eaLnBrk="0" fontAlgn="base" hangingPunct="0">
              <a:spcBef>
                <a:spcPct val="0"/>
              </a:spcBef>
              <a:spcAft>
                <a:spcPct val="0"/>
              </a:spcAft>
              <a:defRPr sz="2400" b="1" i="1">
                <a:solidFill>
                  <a:schemeClr val="bg1"/>
                </a:solidFill>
                <a:latin typeface="Arial" panose="020B0604020202020204" pitchFamily="34" charset="0"/>
              </a:defRPr>
            </a:lvl8pPr>
            <a:lvl9pPr marL="3886200" indent="-228600" eaLnBrk="0" fontAlgn="base" hangingPunct="0">
              <a:spcBef>
                <a:spcPct val="0"/>
              </a:spcBef>
              <a:spcAft>
                <a:spcPct val="0"/>
              </a:spcAft>
              <a:defRPr sz="2400" b="1" i="1">
                <a:solidFill>
                  <a:schemeClr val="bg1"/>
                </a:solidFill>
                <a:latin typeface="Arial" panose="020B0604020202020204" pitchFamily="34" charset="0"/>
              </a:defRPr>
            </a:lvl9pPr>
          </a:lstStyle>
          <a:p>
            <a:pPr defTabSz="685800" eaLnBrk="0" fontAlgn="base" hangingPunct="0">
              <a:spcBef>
                <a:spcPct val="0"/>
              </a:spcBef>
              <a:spcAft>
                <a:spcPct val="0"/>
              </a:spcAft>
            </a:pPr>
            <a:r>
              <a:rPr lang="it-IT" altLang="it-IT" sz="1800">
                <a:solidFill>
                  <a:srgbClr val="C00000"/>
                </a:solidFill>
              </a:rPr>
              <a:t>Canada, Maple</a:t>
            </a:r>
          </a:p>
        </p:txBody>
      </p:sp>
      <p:sp>
        <p:nvSpPr>
          <p:cNvPr id="205830" name="CasellaDiTesto 3">
            <a:extLst>
              <a:ext uri="{FF2B5EF4-FFF2-40B4-BE49-F238E27FC236}">
                <a16:creationId xmlns:a16="http://schemas.microsoft.com/office/drawing/2014/main" id="{3EA18D5B-57CC-417B-8382-10A2D9B201CA}"/>
              </a:ext>
            </a:extLst>
          </p:cNvPr>
          <p:cNvSpPr txBox="1">
            <a:spLocks noChangeArrowheads="1"/>
          </p:cNvSpPr>
          <p:nvPr/>
        </p:nvSpPr>
        <p:spPr bwMode="auto">
          <a:xfrm>
            <a:off x="7252098" y="2593181"/>
            <a:ext cx="18004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i="1">
                <a:solidFill>
                  <a:schemeClr val="bg1"/>
                </a:solidFill>
                <a:latin typeface="Arial" panose="020B0604020202020204" pitchFamily="34" charset="0"/>
              </a:defRPr>
            </a:lvl1pPr>
            <a:lvl2pPr marL="742950" indent="-285750">
              <a:defRPr sz="2400" b="1" i="1">
                <a:solidFill>
                  <a:schemeClr val="bg1"/>
                </a:solidFill>
                <a:latin typeface="Arial" panose="020B0604020202020204" pitchFamily="34" charset="0"/>
              </a:defRPr>
            </a:lvl2pPr>
            <a:lvl3pPr marL="1143000" indent="-228600">
              <a:defRPr sz="2400" b="1" i="1">
                <a:solidFill>
                  <a:schemeClr val="bg1"/>
                </a:solidFill>
                <a:latin typeface="Arial" panose="020B0604020202020204" pitchFamily="34" charset="0"/>
              </a:defRPr>
            </a:lvl3pPr>
            <a:lvl4pPr marL="1600200" indent="-228600">
              <a:defRPr sz="2400" b="1" i="1">
                <a:solidFill>
                  <a:schemeClr val="bg1"/>
                </a:solidFill>
                <a:latin typeface="Arial" panose="020B0604020202020204" pitchFamily="34" charset="0"/>
              </a:defRPr>
            </a:lvl4pPr>
            <a:lvl5pPr marL="2057400" indent="-228600">
              <a:defRPr sz="2400" b="1" i="1">
                <a:solidFill>
                  <a:schemeClr val="bg1"/>
                </a:solidFill>
                <a:latin typeface="Arial" panose="020B0604020202020204" pitchFamily="34" charset="0"/>
              </a:defRPr>
            </a:lvl5pPr>
            <a:lvl6pPr marL="2514600" indent="-228600" eaLnBrk="0" fontAlgn="base" hangingPunct="0">
              <a:spcBef>
                <a:spcPct val="0"/>
              </a:spcBef>
              <a:spcAft>
                <a:spcPct val="0"/>
              </a:spcAft>
              <a:defRPr sz="2400" b="1" i="1">
                <a:solidFill>
                  <a:schemeClr val="bg1"/>
                </a:solidFill>
                <a:latin typeface="Arial" panose="020B0604020202020204" pitchFamily="34" charset="0"/>
              </a:defRPr>
            </a:lvl6pPr>
            <a:lvl7pPr marL="2971800" indent="-228600" eaLnBrk="0" fontAlgn="base" hangingPunct="0">
              <a:spcBef>
                <a:spcPct val="0"/>
              </a:spcBef>
              <a:spcAft>
                <a:spcPct val="0"/>
              </a:spcAft>
              <a:defRPr sz="2400" b="1" i="1">
                <a:solidFill>
                  <a:schemeClr val="bg1"/>
                </a:solidFill>
                <a:latin typeface="Arial" panose="020B0604020202020204" pitchFamily="34" charset="0"/>
              </a:defRPr>
            </a:lvl7pPr>
            <a:lvl8pPr marL="3429000" indent="-228600" eaLnBrk="0" fontAlgn="base" hangingPunct="0">
              <a:spcBef>
                <a:spcPct val="0"/>
              </a:spcBef>
              <a:spcAft>
                <a:spcPct val="0"/>
              </a:spcAft>
              <a:defRPr sz="2400" b="1" i="1">
                <a:solidFill>
                  <a:schemeClr val="bg1"/>
                </a:solidFill>
                <a:latin typeface="Arial" panose="020B0604020202020204" pitchFamily="34" charset="0"/>
              </a:defRPr>
            </a:lvl8pPr>
            <a:lvl9pPr marL="3886200" indent="-228600" eaLnBrk="0" fontAlgn="base" hangingPunct="0">
              <a:spcBef>
                <a:spcPct val="0"/>
              </a:spcBef>
              <a:spcAft>
                <a:spcPct val="0"/>
              </a:spcAft>
              <a:defRPr sz="2400" b="1" i="1">
                <a:solidFill>
                  <a:schemeClr val="bg1"/>
                </a:solidFill>
                <a:latin typeface="Arial" panose="020B0604020202020204" pitchFamily="34" charset="0"/>
              </a:defRPr>
            </a:lvl9pPr>
          </a:lstStyle>
          <a:p>
            <a:pPr defTabSz="685800" eaLnBrk="0" fontAlgn="base" hangingPunct="0">
              <a:spcBef>
                <a:spcPct val="0"/>
              </a:spcBef>
              <a:spcAft>
                <a:spcPct val="0"/>
              </a:spcAft>
            </a:pPr>
            <a:r>
              <a:rPr lang="it-IT" altLang="it-IT" sz="1800">
                <a:solidFill>
                  <a:srgbClr val="C00000"/>
                </a:solidFill>
              </a:rPr>
              <a:t>USA, Medicare</a:t>
            </a:r>
          </a:p>
        </p:txBody>
      </p:sp>
      <p:sp>
        <p:nvSpPr>
          <p:cNvPr id="205831" name="CasellaDiTesto 4">
            <a:extLst>
              <a:ext uri="{FF2B5EF4-FFF2-40B4-BE49-F238E27FC236}">
                <a16:creationId xmlns:a16="http://schemas.microsoft.com/office/drawing/2014/main" id="{4B9A0298-C90C-41E9-8D6C-B840525272B2}"/>
              </a:ext>
            </a:extLst>
          </p:cNvPr>
          <p:cNvSpPr txBox="1">
            <a:spLocks noChangeArrowheads="1"/>
          </p:cNvSpPr>
          <p:nvPr/>
        </p:nvSpPr>
        <p:spPr bwMode="auto">
          <a:xfrm flipH="1">
            <a:off x="5706666" y="4725591"/>
            <a:ext cx="140731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i="1">
                <a:solidFill>
                  <a:schemeClr val="bg1"/>
                </a:solidFill>
                <a:latin typeface="Arial" panose="020B0604020202020204" pitchFamily="34" charset="0"/>
              </a:defRPr>
            </a:lvl1pPr>
            <a:lvl2pPr marL="742950" indent="-285750">
              <a:defRPr sz="2400" b="1" i="1">
                <a:solidFill>
                  <a:schemeClr val="bg1"/>
                </a:solidFill>
                <a:latin typeface="Arial" panose="020B0604020202020204" pitchFamily="34" charset="0"/>
              </a:defRPr>
            </a:lvl2pPr>
            <a:lvl3pPr marL="1143000" indent="-228600">
              <a:defRPr sz="2400" b="1" i="1">
                <a:solidFill>
                  <a:schemeClr val="bg1"/>
                </a:solidFill>
                <a:latin typeface="Arial" panose="020B0604020202020204" pitchFamily="34" charset="0"/>
              </a:defRPr>
            </a:lvl3pPr>
            <a:lvl4pPr marL="1600200" indent="-228600">
              <a:defRPr sz="2400" b="1" i="1">
                <a:solidFill>
                  <a:schemeClr val="bg1"/>
                </a:solidFill>
                <a:latin typeface="Arial" panose="020B0604020202020204" pitchFamily="34" charset="0"/>
              </a:defRPr>
            </a:lvl4pPr>
            <a:lvl5pPr marL="2057400" indent="-228600">
              <a:defRPr sz="2400" b="1" i="1">
                <a:solidFill>
                  <a:schemeClr val="bg1"/>
                </a:solidFill>
                <a:latin typeface="Arial" panose="020B0604020202020204" pitchFamily="34" charset="0"/>
              </a:defRPr>
            </a:lvl5pPr>
            <a:lvl6pPr marL="2514600" indent="-228600" eaLnBrk="0" fontAlgn="base" hangingPunct="0">
              <a:spcBef>
                <a:spcPct val="0"/>
              </a:spcBef>
              <a:spcAft>
                <a:spcPct val="0"/>
              </a:spcAft>
              <a:defRPr sz="2400" b="1" i="1">
                <a:solidFill>
                  <a:schemeClr val="bg1"/>
                </a:solidFill>
                <a:latin typeface="Arial" panose="020B0604020202020204" pitchFamily="34" charset="0"/>
              </a:defRPr>
            </a:lvl6pPr>
            <a:lvl7pPr marL="2971800" indent="-228600" eaLnBrk="0" fontAlgn="base" hangingPunct="0">
              <a:spcBef>
                <a:spcPct val="0"/>
              </a:spcBef>
              <a:spcAft>
                <a:spcPct val="0"/>
              </a:spcAft>
              <a:defRPr sz="2400" b="1" i="1">
                <a:solidFill>
                  <a:schemeClr val="bg1"/>
                </a:solidFill>
                <a:latin typeface="Arial" panose="020B0604020202020204" pitchFamily="34" charset="0"/>
              </a:defRPr>
            </a:lvl7pPr>
            <a:lvl8pPr marL="3429000" indent="-228600" eaLnBrk="0" fontAlgn="base" hangingPunct="0">
              <a:spcBef>
                <a:spcPct val="0"/>
              </a:spcBef>
              <a:spcAft>
                <a:spcPct val="0"/>
              </a:spcAft>
              <a:defRPr sz="2400" b="1" i="1">
                <a:solidFill>
                  <a:schemeClr val="bg1"/>
                </a:solidFill>
                <a:latin typeface="Arial" panose="020B0604020202020204" pitchFamily="34" charset="0"/>
              </a:defRPr>
            </a:lvl8pPr>
            <a:lvl9pPr marL="3886200" indent="-228600" eaLnBrk="0" fontAlgn="base" hangingPunct="0">
              <a:spcBef>
                <a:spcPct val="0"/>
              </a:spcBef>
              <a:spcAft>
                <a:spcPct val="0"/>
              </a:spcAft>
              <a:defRPr sz="2400" b="1" i="1">
                <a:solidFill>
                  <a:schemeClr val="bg1"/>
                </a:solidFill>
                <a:latin typeface="Arial" panose="020B0604020202020204" pitchFamily="34" charset="0"/>
              </a:defRPr>
            </a:lvl9pPr>
          </a:lstStyle>
          <a:p>
            <a:pPr defTabSz="685800" eaLnBrk="0" fontAlgn="base" hangingPunct="0">
              <a:spcBef>
                <a:spcPct val="0"/>
              </a:spcBef>
              <a:spcAft>
                <a:spcPct val="0"/>
              </a:spcAft>
            </a:pPr>
            <a:r>
              <a:rPr lang="it-IT" altLang="it-IT" sz="1800">
                <a:solidFill>
                  <a:srgbClr val="C00000"/>
                </a:solidFill>
              </a:rPr>
              <a:t>Europe, Elapse</a:t>
            </a:r>
          </a:p>
        </p:txBody>
      </p:sp>
      <p:sp>
        <p:nvSpPr>
          <p:cNvPr id="3" name="Ellipse 2">
            <a:extLst>
              <a:ext uri="{FF2B5EF4-FFF2-40B4-BE49-F238E27FC236}">
                <a16:creationId xmlns:a16="http://schemas.microsoft.com/office/drawing/2014/main" id="{5EB5F02C-5D05-4DA8-812A-8D142CCD5B07}"/>
              </a:ext>
            </a:extLst>
          </p:cNvPr>
          <p:cNvSpPr/>
          <p:nvPr/>
        </p:nvSpPr>
        <p:spPr>
          <a:xfrm>
            <a:off x="975147" y="2408480"/>
            <a:ext cx="1190576" cy="103959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252F3AD7-C6DC-4B06-8D04-6EF136DEEECC}"/>
              </a:ext>
            </a:extLst>
          </p:cNvPr>
          <p:cNvSpPr/>
          <p:nvPr/>
        </p:nvSpPr>
        <p:spPr>
          <a:xfrm>
            <a:off x="4932040" y="2258050"/>
            <a:ext cx="1190576" cy="103959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D86798ED-8069-4C62-B5F1-08BC8314AAFC}"/>
              </a:ext>
            </a:extLst>
          </p:cNvPr>
          <p:cNvSpPr/>
          <p:nvPr/>
        </p:nvSpPr>
        <p:spPr>
          <a:xfrm>
            <a:off x="2842047" y="4644674"/>
            <a:ext cx="1190576" cy="103959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CasellaDiTesto 1">
            <a:extLst>
              <a:ext uri="{FF2B5EF4-FFF2-40B4-BE49-F238E27FC236}">
                <a16:creationId xmlns:a16="http://schemas.microsoft.com/office/drawing/2014/main" id="{A08EEAD8-AA47-4A4F-B11C-7928042044DB}"/>
              </a:ext>
            </a:extLst>
          </p:cNvPr>
          <p:cNvSpPr txBox="1">
            <a:spLocks noChangeArrowheads="1"/>
          </p:cNvSpPr>
          <p:nvPr/>
        </p:nvSpPr>
        <p:spPr bwMode="auto">
          <a:xfrm>
            <a:off x="4682232" y="188640"/>
            <a:ext cx="431156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685800" eaLnBrk="0" fontAlgn="base" hangingPunct="0">
              <a:spcBef>
                <a:spcPct val="0"/>
              </a:spcBef>
              <a:spcAft>
                <a:spcPct val="0"/>
              </a:spcAft>
              <a:buNone/>
            </a:pPr>
            <a:r>
              <a:rPr lang="it-IT" altLang="fr-FR" sz="2400" dirty="0">
                <a:solidFill>
                  <a:srgbClr val="FF0000"/>
                </a:solidFill>
                <a:latin typeface="Tahoma" panose="020B0604030504040204" pitchFamily="34" charset="0"/>
                <a:cs typeface="Tahoma" panose="020B0604030504040204" pitchFamily="34" charset="0"/>
              </a:rPr>
              <a:t>Long-term effects on mortality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descr="&quot;&quot;">
            <a:extLst>
              <a:ext uri="{FF2B5EF4-FFF2-40B4-BE49-F238E27FC236}">
                <a16:creationId xmlns:a16="http://schemas.microsoft.com/office/drawing/2014/main" id="{E36BAC89-EAEE-4E3B-B157-F7137ACA79CB}"/>
              </a:ext>
            </a:extLst>
          </p:cNvPr>
          <p:cNvSpPr>
            <a:spLocks noGrp="1" noRot="1" noChangeAspect="1" noMove="1" noResize="1" noEditPoints="1" noAdjustHandles="1" noChangeArrowheads="1" noChangeShapeType="1" noTextEdit="1"/>
          </p:cNvSpPr>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a:solidFill>
                <a:prstClr val="white"/>
              </a:solidFill>
              <a:latin typeface="Calibri" panose="020F0502020204030204"/>
            </a:endParaRPr>
          </a:p>
        </p:txBody>
      </p:sp>
      <p:sp>
        <p:nvSpPr>
          <p:cNvPr id="16" name="Rectangle 15" descr="&quot;&quot;">
            <a:extLst>
              <a:ext uri="{FF2B5EF4-FFF2-40B4-BE49-F238E27FC236}">
                <a16:creationId xmlns:a16="http://schemas.microsoft.com/office/drawing/2014/main" id="{3F21A7A5-ABDD-4786-9AF4-1667D70D07A9}"/>
              </a:ext>
            </a:extLst>
          </p:cNvPr>
          <p:cNvSpPr>
            <a:spLocks noGrp="1" noRot="1" noChangeAspect="1" noMove="1" noResize="1" noEditPoints="1" noAdjustHandles="1" noChangeArrowheads="1" noChangeShapeType="1" noTextEdit="1"/>
          </p:cNvSpPr>
          <p:nvPr/>
        </p:nvSpPr>
        <p:spPr>
          <a:xfrm>
            <a:off x="479822" y="1318023"/>
            <a:ext cx="8180784" cy="142041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a:solidFill>
                <a:prstClr val="white"/>
              </a:solidFill>
              <a:latin typeface="Calibri" panose="020F0502020204030204"/>
            </a:endParaRPr>
          </a:p>
        </p:txBody>
      </p:sp>
      <p:sp>
        <p:nvSpPr>
          <p:cNvPr id="206852" name="Titolo 1">
            <a:extLst>
              <a:ext uri="{FF2B5EF4-FFF2-40B4-BE49-F238E27FC236}">
                <a16:creationId xmlns:a16="http://schemas.microsoft.com/office/drawing/2014/main" id="{486C555F-35E4-4CF0-904C-BBAC113B9446}"/>
              </a:ext>
            </a:extLst>
          </p:cNvPr>
          <p:cNvSpPr>
            <a:spLocks noGrp="1" noChangeArrowheads="1"/>
          </p:cNvSpPr>
          <p:nvPr>
            <p:ph type="title"/>
          </p:nvPr>
        </p:nvSpPr>
        <p:spPr>
          <a:xfrm>
            <a:off x="885825" y="439567"/>
            <a:ext cx="7629525" cy="1165622"/>
          </a:xfrm>
        </p:spPr>
        <p:txBody>
          <a:bodyPr/>
          <a:lstStyle/>
          <a:p>
            <a:pPr eaLnBrk="1" hangingPunct="1"/>
            <a:r>
              <a:rPr lang="it-IT" altLang="it-IT" sz="2550" dirty="0">
                <a:solidFill>
                  <a:srgbClr val="FF0000"/>
                </a:solidFill>
                <a:latin typeface="Tahoma" panose="020B0604030504040204" pitchFamily="34" charset="0"/>
                <a:cs typeface="Tahoma" panose="020B0604030504040204" pitchFamily="34" charset="0"/>
              </a:rPr>
              <a:t>Causality determinations on long-term effects of air pollutants from the US-EPA Integrated Science Assessments </a:t>
            </a:r>
          </a:p>
        </p:txBody>
      </p:sp>
      <p:cxnSp>
        <p:nvCxnSpPr>
          <p:cNvPr id="18" name="Straight Connector 17" descr="&quot;&quot;">
            <a:extLst>
              <a:ext uri="{FF2B5EF4-FFF2-40B4-BE49-F238E27FC236}">
                <a16:creationId xmlns:a16="http://schemas.microsoft.com/office/drawing/2014/main" id="{63D4B219-4941-4D4E-8A1F-4E83CBA80A57}"/>
              </a:ext>
            </a:extLst>
          </p:cNvPr>
          <p:cNvCxnSpPr>
            <a:cxnSpLocks noGrp="1" noRot="1" noChangeAspect="1" noMove="1" noResize="1" noEditPoints="1" noAdjustHandles="1" noChangeArrowheads="1" noChangeShapeType="1"/>
          </p:cNvCxnSpPr>
          <p:nvPr/>
        </p:nvCxnSpPr>
        <p:spPr>
          <a:xfrm flipH="1">
            <a:off x="628650" y="5720954"/>
            <a:ext cx="78867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graphicFrame>
        <p:nvGraphicFramePr>
          <p:cNvPr id="4" name="Content Placeholder 3">
            <a:extLst>
              <a:ext uri="{FF2B5EF4-FFF2-40B4-BE49-F238E27FC236}">
                <a16:creationId xmlns:a16="http://schemas.microsoft.com/office/drawing/2014/main" id="{BA3C036D-80FB-4154-896E-2CD99219AA3C}"/>
              </a:ext>
            </a:extLst>
          </p:cNvPr>
          <p:cNvGraphicFramePr>
            <a:graphicFrameLocks noGrp="1"/>
          </p:cNvGraphicFramePr>
          <p:nvPr>
            <p:ph idx="1"/>
          </p:nvPr>
        </p:nvGraphicFramePr>
        <p:xfrm>
          <a:off x="678451" y="2919480"/>
          <a:ext cx="7783830" cy="2421321"/>
        </p:xfrm>
        <a:graphic>
          <a:graphicData uri="http://schemas.openxmlformats.org/drawingml/2006/table">
            <a:tbl>
              <a:tblPr firstRow="1" firstCol="1" bandRow="1"/>
              <a:tblGrid>
                <a:gridCol w="3038742">
                  <a:extLst>
                    <a:ext uri="{9D8B030D-6E8A-4147-A177-3AD203B41FA5}">
                      <a16:colId xmlns:a16="http://schemas.microsoft.com/office/drawing/2014/main" val="20000"/>
                    </a:ext>
                  </a:extLst>
                </a:gridCol>
                <a:gridCol w="1690508">
                  <a:extLst>
                    <a:ext uri="{9D8B030D-6E8A-4147-A177-3AD203B41FA5}">
                      <a16:colId xmlns:a16="http://schemas.microsoft.com/office/drawing/2014/main" val="20001"/>
                    </a:ext>
                  </a:extLst>
                </a:gridCol>
                <a:gridCol w="1445198">
                  <a:extLst>
                    <a:ext uri="{9D8B030D-6E8A-4147-A177-3AD203B41FA5}">
                      <a16:colId xmlns:a16="http://schemas.microsoft.com/office/drawing/2014/main" val="20002"/>
                    </a:ext>
                  </a:extLst>
                </a:gridCol>
                <a:gridCol w="1609382">
                  <a:extLst>
                    <a:ext uri="{9D8B030D-6E8A-4147-A177-3AD203B41FA5}">
                      <a16:colId xmlns:a16="http://schemas.microsoft.com/office/drawing/2014/main" val="20003"/>
                    </a:ext>
                  </a:extLst>
                </a:gridCol>
              </a:tblGrid>
              <a:tr h="274361">
                <a:tc>
                  <a:txBody>
                    <a:bodyPr/>
                    <a:lstStyle/>
                    <a:p>
                      <a:pPr algn="l" fontAlgn="ctr">
                        <a:lnSpc>
                          <a:spcPct val="107000"/>
                        </a:lnSpc>
                        <a:spcBef>
                          <a:spcPts val="0"/>
                        </a:spcBef>
                        <a:spcAft>
                          <a:spcPts val="800"/>
                        </a:spcAft>
                      </a:pPr>
                      <a:r>
                        <a:rPr lang="en-GB" sz="1500" b="1" i="0" u="none" strike="noStrike">
                          <a:solidFill>
                            <a:srgbClr val="000000"/>
                          </a:solidFill>
                          <a:effectLst/>
                          <a:highlight>
                            <a:srgbClr val="BDD6EE"/>
                          </a:highlight>
                          <a:latin typeface="Calibri" panose="020F0502020204030204" pitchFamily="34" charset="0"/>
                          <a:ea typeface="Calibri" panose="020F0502020204030204" pitchFamily="34" charset="0"/>
                          <a:cs typeface="Times New Roman" panose="02020603050405020304" pitchFamily="18" charset="0"/>
                        </a:rPr>
                        <a:t>Category</a:t>
                      </a:r>
                      <a:endParaRPr lang="en-GB" sz="1500" b="0" i="0" u="none" strike="noStrike">
                        <a:effectLst/>
                        <a:highlight>
                          <a:srgbClr val="BDD6EE"/>
                        </a:highlight>
                        <a:latin typeface="Arial" panose="020B0604020202020204" pitchFamily="34" charset="0"/>
                      </a:endParaRPr>
                    </a:p>
                  </a:txBody>
                  <a:tcPr marL="54084" marR="54084" marT="1159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gn="ctr" fontAlgn="ctr">
                        <a:lnSpc>
                          <a:spcPct val="107000"/>
                        </a:lnSpc>
                        <a:spcBef>
                          <a:spcPts val="0"/>
                        </a:spcBef>
                        <a:spcAft>
                          <a:spcPts val="800"/>
                        </a:spcAft>
                      </a:pPr>
                      <a:r>
                        <a:rPr lang="en-GB" sz="1500" b="1" i="0" u="none" strike="noStrike" dirty="0">
                          <a:solidFill>
                            <a:srgbClr val="000000"/>
                          </a:solidFill>
                          <a:effectLst/>
                          <a:highlight>
                            <a:srgbClr val="BDD6EE"/>
                          </a:highlight>
                          <a:latin typeface="Calibri" panose="020F0502020204030204" pitchFamily="34" charset="0"/>
                          <a:ea typeface="Calibri" panose="020F0502020204030204" pitchFamily="34" charset="0"/>
                          <a:cs typeface="Times New Roman" panose="02020603050405020304" pitchFamily="18" charset="0"/>
                        </a:rPr>
                        <a:t>PM</a:t>
                      </a:r>
                      <a:r>
                        <a:rPr lang="en-GB" sz="1500" b="1" i="0" u="none" strike="noStrike" baseline="-25000" dirty="0">
                          <a:solidFill>
                            <a:srgbClr val="000000"/>
                          </a:solidFill>
                          <a:effectLst/>
                          <a:highlight>
                            <a:srgbClr val="BDD6EE"/>
                          </a:highlight>
                          <a:latin typeface="Calibri" panose="020F0502020204030204" pitchFamily="34" charset="0"/>
                          <a:ea typeface="Calibri" panose="020F0502020204030204" pitchFamily="34" charset="0"/>
                          <a:cs typeface="Times New Roman" panose="02020603050405020304" pitchFamily="18" charset="0"/>
                        </a:rPr>
                        <a:t>2.5</a:t>
                      </a:r>
                      <a:r>
                        <a:rPr lang="en-GB" sz="1500" b="1" i="0" u="none" strike="noStrike" dirty="0">
                          <a:solidFill>
                            <a:srgbClr val="000000"/>
                          </a:solidFill>
                          <a:effectLst/>
                          <a:highlight>
                            <a:srgbClr val="BDD6EE"/>
                          </a:highlight>
                          <a:latin typeface="Calibri" panose="020F0502020204030204" pitchFamily="34" charset="0"/>
                          <a:ea typeface="Calibri" panose="020F0502020204030204" pitchFamily="34" charset="0"/>
                          <a:cs typeface="Times New Roman" panose="02020603050405020304" pitchFamily="18" charset="0"/>
                        </a:rPr>
                        <a:t> (EPA 2019)</a:t>
                      </a:r>
                      <a:endParaRPr lang="en-GB" sz="1500" b="0" i="0" u="none" strike="noStrike" dirty="0">
                        <a:effectLst/>
                        <a:highlight>
                          <a:srgbClr val="BDD6EE"/>
                        </a:highlight>
                        <a:latin typeface="Arial" panose="020B0604020202020204" pitchFamily="34" charset="0"/>
                      </a:endParaRPr>
                    </a:p>
                  </a:txBody>
                  <a:tcPr marL="54084" marR="54084" marT="115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gn="ctr" fontAlgn="ctr">
                        <a:lnSpc>
                          <a:spcPct val="107000"/>
                        </a:lnSpc>
                        <a:spcBef>
                          <a:spcPts val="0"/>
                        </a:spcBef>
                        <a:spcAft>
                          <a:spcPts val="800"/>
                        </a:spcAft>
                      </a:pPr>
                      <a:r>
                        <a:rPr lang="en-GB" sz="1500" b="1" i="0" u="none" strike="noStrike" dirty="0">
                          <a:solidFill>
                            <a:srgbClr val="000000"/>
                          </a:solidFill>
                          <a:effectLst/>
                          <a:highlight>
                            <a:srgbClr val="BDD6EE"/>
                          </a:highlight>
                          <a:latin typeface="Calibri" panose="020F0502020204030204" pitchFamily="34" charset="0"/>
                          <a:ea typeface="Calibri" panose="020F0502020204030204" pitchFamily="34" charset="0"/>
                          <a:cs typeface="Times New Roman" panose="02020603050405020304" pitchFamily="18" charset="0"/>
                        </a:rPr>
                        <a:t>NO</a:t>
                      </a:r>
                      <a:r>
                        <a:rPr lang="en-GB" sz="1500" b="1" i="0" u="none" strike="noStrike" baseline="-25000" dirty="0">
                          <a:solidFill>
                            <a:srgbClr val="000000"/>
                          </a:solidFill>
                          <a:effectLst/>
                          <a:highlight>
                            <a:srgbClr val="BDD6EE"/>
                          </a:highlight>
                          <a:latin typeface="Calibri" panose="020F0502020204030204" pitchFamily="34" charset="0"/>
                          <a:ea typeface="Calibri" panose="020F0502020204030204" pitchFamily="34" charset="0"/>
                          <a:cs typeface="Times New Roman" panose="02020603050405020304" pitchFamily="18" charset="0"/>
                        </a:rPr>
                        <a:t>2</a:t>
                      </a:r>
                      <a:r>
                        <a:rPr lang="en-GB" sz="1500" b="1" i="0" u="none" strike="noStrike" dirty="0">
                          <a:solidFill>
                            <a:srgbClr val="000000"/>
                          </a:solidFill>
                          <a:effectLst/>
                          <a:highlight>
                            <a:srgbClr val="BDD6EE"/>
                          </a:highlight>
                          <a:latin typeface="Calibri" panose="020F0502020204030204" pitchFamily="34" charset="0"/>
                          <a:ea typeface="Calibri" panose="020F0502020204030204" pitchFamily="34" charset="0"/>
                          <a:cs typeface="Times New Roman" panose="02020603050405020304" pitchFamily="18" charset="0"/>
                        </a:rPr>
                        <a:t> (EPA 2016)</a:t>
                      </a:r>
                      <a:endParaRPr lang="en-GB" sz="1500" b="0" i="0" u="none" strike="noStrike" dirty="0">
                        <a:effectLst/>
                        <a:highlight>
                          <a:srgbClr val="BDD6EE"/>
                        </a:highlight>
                        <a:latin typeface="Arial" panose="020B0604020202020204" pitchFamily="34" charset="0"/>
                      </a:endParaRPr>
                    </a:p>
                  </a:txBody>
                  <a:tcPr marL="54084" marR="54084" marT="115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gn="ctr" fontAlgn="ctr">
                        <a:lnSpc>
                          <a:spcPct val="107000"/>
                        </a:lnSpc>
                        <a:spcBef>
                          <a:spcPts val="0"/>
                        </a:spcBef>
                        <a:spcAft>
                          <a:spcPts val="800"/>
                        </a:spcAft>
                      </a:pPr>
                      <a:r>
                        <a:rPr lang="en-GB" sz="1500" b="1" i="0" u="none" strike="noStrike" dirty="0">
                          <a:solidFill>
                            <a:srgbClr val="000000"/>
                          </a:solidFill>
                          <a:effectLst/>
                          <a:highlight>
                            <a:srgbClr val="BDD6EE"/>
                          </a:highlight>
                          <a:latin typeface="Calibri" panose="020F0502020204030204" pitchFamily="34" charset="0"/>
                          <a:ea typeface="Calibri" panose="020F0502020204030204" pitchFamily="34" charset="0"/>
                          <a:cs typeface="Times New Roman" panose="02020603050405020304" pitchFamily="18" charset="0"/>
                        </a:rPr>
                        <a:t>Ozone (EPA 2020)</a:t>
                      </a:r>
                      <a:endParaRPr lang="en-GB" sz="1500" b="0" i="0" u="none" strike="noStrike" dirty="0">
                        <a:effectLst/>
                        <a:highlight>
                          <a:srgbClr val="BDD6EE"/>
                        </a:highlight>
                        <a:latin typeface="Arial" panose="020B0604020202020204" pitchFamily="34" charset="0"/>
                      </a:endParaRPr>
                    </a:p>
                  </a:txBody>
                  <a:tcPr marL="54084" marR="54084" marT="1159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extLst>
                  <a:ext uri="{0D108BD9-81ED-4DB2-BD59-A6C34878D82A}">
                    <a16:rowId xmlns:a16="http://schemas.microsoft.com/office/drawing/2014/main" val="10000"/>
                  </a:ext>
                </a:extLst>
              </a:tr>
              <a:tr h="500794">
                <a:tc>
                  <a:txBody>
                    <a:bodyPr/>
                    <a:lstStyle/>
                    <a:p>
                      <a:pPr algn="l" fontAlgn="ctr">
                        <a:lnSpc>
                          <a:spcPct val="107000"/>
                        </a:lnSpc>
                        <a:spcBef>
                          <a:spcPts val="0"/>
                        </a:spcBef>
                        <a:spcAft>
                          <a:spcPts val="800"/>
                        </a:spcAft>
                      </a:pPr>
                      <a:r>
                        <a:rPr lang="en-GB" sz="1500" b="0" i="0" u="none" strike="noStrike">
                          <a:solidFill>
                            <a:srgbClr val="000000"/>
                          </a:solidFill>
                          <a:effectLst/>
                          <a:highlight>
                            <a:srgbClr val="DBDBDB"/>
                          </a:highlight>
                          <a:latin typeface="Calibri" panose="020F0502020204030204" pitchFamily="34" charset="0"/>
                          <a:ea typeface="Calibri" panose="020F0502020204030204" pitchFamily="34" charset="0"/>
                          <a:cs typeface="Times New Roman" panose="02020603050405020304" pitchFamily="18" charset="0"/>
                        </a:rPr>
                        <a:t>Reproductive and developmental effects</a:t>
                      </a:r>
                      <a:endParaRPr lang="en-GB" sz="1500" b="0" i="0" u="none" strike="noStrike">
                        <a:effectLst/>
                        <a:highlight>
                          <a:srgbClr val="DBDBDB"/>
                        </a:highlight>
                        <a:latin typeface="Arial" panose="020B0604020202020204" pitchFamily="34" charset="0"/>
                      </a:endParaRPr>
                    </a:p>
                  </a:txBody>
                  <a:tcPr marL="54084" marR="54084" marT="1159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BDBDB"/>
                    </a:solidFill>
                  </a:tcPr>
                </a:tc>
                <a:tc>
                  <a:txBody>
                    <a:bodyPr/>
                    <a:lstStyle/>
                    <a:p>
                      <a:pPr algn="ctr" fontAlgn="ctr">
                        <a:lnSpc>
                          <a:spcPct val="107000"/>
                        </a:lnSpc>
                        <a:spcBef>
                          <a:spcPts val="0"/>
                        </a:spcBef>
                        <a:spcAft>
                          <a:spcPts val="800"/>
                        </a:spcAft>
                      </a:pPr>
                      <a:r>
                        <a:rPr lang="en-GB" sz="1500" b="0" i="1" u="none" strike="noStrike" dirty="0">
                          <a:solidFill>
                            <a:srgbClr val="000000"/>
                          </a:solidFill>
                          <a:effectLst/>
                          <a:highlight>
                            <a:srgbClr val="DBDBDB"/>
                          </a:highlight>
                          <a:latin typeface="Calibri" panose="020F0502020204030204" pitchFamily="34" charset="0"/>
                          <a:ea typeface="Calibri" panose="020F0502020204030204" pitchFamily="34" charset="0"/>
                          <a:cs typeface="Times New Roman" panose="02020603050405020304" pitchFamily="18" charset="0"/>
                        </a:rPr>
                        <a:t>Suggestive</a:t>
                      </a:r>
                      <a:endParaRPr lang="en-GB" sz="1500" b="0" i="0" u="none" strike="noStrike" dirty="0">
                        <a:effectLst/>
                        <a:highlight>
                          <a:srgbClr val="DBDBDB"/>
                        </a:highlight>
                        <a:latin typeface="Arial" panose="020B0604020202020204" pitchFamily="34" charset="0"/>
                      </a:endParaRPr>
                    </a:p>
                  </a:txBody>
                  <a:tcPr marL="54084" marR="54084" marT="115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BDBDB"/>
                    </a:solidFill>
                  </a:tcPr>
                </a:tc>
                <a:tc>
                  <a:txBody>
                    <a:bodyPr/>
                    <a:lstStyle/>
                    <a:p>
                      <a:pPr algn="ctr" fontAlgn="ctr">
                        <a:lnSpc>
                          <a:spcPct val="107000"/>
                        </a:lnSpc>
                        <a:spcBef>
                          <a:spcPts val="0"/>
                        </a:spcBef>
                        <a:spcAft>
                          <a:spcPts val="800"/>
                        </a:spcAft>
                      </a:pPr>
                      <a:r>
                        <a:rPr lang="en-GB" sz="1500" b="0" i="1" u="none" strike="noStrike">
                          <a:solidFill>
                            <a:srgbClr val="000000"/>
                          </a:solidFill>
                          <a:effectLst/>
                          <a:highlight>
                            <a:srgbClr val="DBDBDB"/>
                          </a:highlight>
                          <a:latin typeface="Calibri" panose="020F0502020204030204" pitchFamily="34" charset="0"/>
                          <a:ea typeface="Calibri" panose="020F0502020204030204" pitchFamily="34" charset="0"/>
                          <a:cs typeface="Times New Roman" panose="02020603050405020304" pitchFamily="18" charset="0"/>
                        </a:rPr>
                        <a:t>Suggestive</a:t>
                      </a:r>
                      <a:endParaRPr lang="en-GB" sz="1500" b="0" i="0" u="none" strike="noStrike">
                        <a:effectLst/>
                        <a:highlight>
                          <a:srgbClr val="DBDBDB"/>
                        </a:highlight>
                        <a:latin typeface="Arial" panose="020B0604020202020204" pitchFamily="34" charset="0"/>
                      </a:endParaRPr>
                    </a:p>
                  </a:txBody>
                  <a:tcPr marL="54084" marR="54084" marT="115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BDBDB"/>
                    </a:solidFill>
                  </a:tcPr>
                </a:tc>
                <a:tc>
                  <a:txBody>
                    <a:bodyPr/>
                    <a:lstStyle/>
                    <a:p>
                      <a:pPr algn="ctr" fontAlgn="ctr">
                        <a:lnSpc>
                          <a:spcPct val="107000"/>
                        </a:lnSpc>
                        <a:spcBef>
                          <a:spcPts val="0"/>
                        </a:spcBef>
                        <a:spcAft>
                          <a:spcPts val="800"/>
                        </a:spcAft>
                      </a:pPr>
                      <a:r>
                        <a:rPr lang="en-GB" sz="1500" b="0" i="1" u="none" strike="noStrike" dirty="0">
                          <a:solidFill>
                            <a:srgbClr val="000000"/>
                          </a:solidFill>
                          <a:effectLst/>
                          <a:highlight>
                            <a:srgbClr val="DBDBDB"/>
                          </a:highlight>
                          <a:latin typeface="Calibri" panose="020F0502020204030204" pitchFamily="34" charset="0"/>
                          <a:ea typeface="Calibri" panose="020F0502020204030204" pitchFamily="34" charset="0"/>
                          <a:cs typeface="Times New Roman" panose="02020603050405020304" pitchFamily="18" charset="0"/>
                        </a:rPr>
                        <a:t>Suggestive</a:t>
                      </a:r>
                      <a:endParaRPr lang="en-GB" sz="1500" b="0" i="0" u="none" strike="noStrike" dirty="0">
                        <a:effectLst/>
                        <a:highlight>
                          <a:srgbClr val="DBDBDB"/>
                        </a:highlight>
                        <a:latin typeface="Arial" panose="020B0604020202020204" pitchFamily="34" charset="0"/>
                      </a:endParaRPr>
                    </a:p>
                  </a:txBody>
                  <a:tcPr marL="54084" marR="54084" marT="1159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DBDBDB"/>
                    </a:solidFill>
                  </a:tcPr>
                </a:tc>
                <a:extLst>
                  <a:ext uri="{0D108BD9-81ED-4DB2-BD59-A6C34878D82A}">
                    <a16:rowId xmlns:a16="http://schemas.microsoft.com/office/drawing/2014/main" val="10001"/>
                  </a:ext>
                </a:extLst>
              </a:tr>
              <a:tr h="274361">
                <a:tc>
                  <a:txBody>
                    <a:bodyPr/>
                    <a:lstStyle/>
                    <a:p>
                      <a:pPr algn="l" fontAlgn="ctr">
                        <a:lnSpc>
                          <a:spcPct val="107000"/>
                        </a:lnSpc>
                        <a:spcBef>
                          <a:spcPts val="0"/>
                        </a:spcBef>
                        <a:spcAft>
                          <a:spcPts val="800"/>
                        </a:spcAft>
                      </a:pPr>
                      <a:r>
                        <a:rPr lang="en-GB" sz="1500" b="0" i="0" u="none" strike="noStrike">
                          <a:effectLst/>
                          <a:latin typeface="Calibri" panose="020F0502020204030204" pitchFamily="34" charset="0"/>
                          <a:ea typeface="Calibri" panose="020F0502020204030204" pitchFamily="34" charset="0"/>
                          <a:cs typeface="Times New Roman" panose="02020603050405020304" pitchFamily="18" charset="0"/>
                        </a:rPr>
                        <a:t>Respiratory effects </a:t>
                      </a:r>
                      <a:endParaRPr lang="en-GB" sz="1500" b="0" i="0" u="none" strike="noStrike">
                        <a:effectLst/>
                        <a:latin typeface="Arial" panose="020B0604020202020204" pitchFamily="34" charset="0"/>
                      </a:endParaRPr>
                    </a:p>
                  </a:txBody>
                  <a:tcPr marL="54084" marR="54084" marT="11590" marB="0" anchor="ctr">
                    <a:lnL>
                      <a:noFill/>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ctr">
                        <a:lnSpc>
                          <a:spcPct val="107000"/>
                        </a:lnSpc>
                        <a:spcBef>
                          <a:spcPts val="0"/>
                        </a:spcBef>
                        <a:spcAft>
                          <a:spcPts val="800"/>
                        </a:spcAft>
                      </a:pPr>
                      <a:r>
                        <a:rPr lang="en-GB" sz="1500" b="1" i="1" u="none" strike="noStrike">
                          <a:effectLst/>
                          <a:latin typeface="Calibri" panose="020F0502020204030204" pitchFamily="34" charset="0"/>
                          <a:ea typeface="Calibri" panose="020F0502020204030204" pitchFamily="34" charset="0"/>
                          <a:cs typeface="Times New Roman" panose="02020603050405020304" pitchFamily="18" charset="0"/>
                        </a:rPr>
                        <a:t>Likely</a:t>
                      </a:r>
                      <a:endParaRPr lang="en-GB" sz="1500" b="0" i="0" u="none" strike="noStrike">
                        <a:effectLst/>
                        <a:latin typeface="Arial" panose="020B0604020202020204" pitchFamily="34" charset="0"/>
                      </a:endParaRPr>
                    </a:p>
                  </a:txBody>
                  <a:tcPr marL="54084" marR="54084" marT="115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ctr">
                        <a:lnSpc>
                          <a:spcPct val="107000"/>
                        </a:lnSpc>
                        <a:spcBef>
                          <a:spcPts val="0"/>
                        </a:spcBef>
                        <a:spcAft>
                          <a:spcPts val="800"/>
                        </a:spcAft>
                      </a:pPr>
                      <a:r>
                        <a:rPr lang="en-GB" sz="1500" b="1" i="1" u="none" strike="noStrike">
                          <a:effectLst/>
                          <a:latin typeface="Calibri" panose="020F0502020204030204" pitchFamily="34" charset="0"/>
                          <a:ea typeface="Calibri" panose="020F0502020204030204" pitchFamily="34" charset="0"/>
                          <a:cs typeface="Times New Roman" panose="02020603050405020304" pitchFamily="18" charset="0"/>
                        </a:rPr>
                        <a:t>Likely</a:t>
                      </a:r>
                      <a:endParaRPr lang="en-GB" sz="1500" b="0" i="0" u="none" strike="noStrike">
                        <a:effectLst/>
                        <a:latin typeface="Arial" panose="020B0604020202020204" pitchFamily="34" charset="0"/>
                      </a:endParaRPr>
                    </a:p>
                  </a:txBody>
                  <a:tcPr marL="54084" marR="54084" marT="115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ctr">
                        <a:lnSpc>
                          <a:spcPct val="107000"/>
                        </a:lnSpc>
                        <a:spcBef>
                          <a:spcPts val="0"/>
                        </a:spcBef>
                        <a:spcAft>
                          <a:spcPts val="800"/>
                        </a:spcAft>
                      </a:pPr>
                      <a:r>
                        <a:rPr lang="en-GB" sz="1500" b="1" i="1" u="none" strike="noStrike" dirty="0">
                          <a:effectLst/>
                          <a:latin typeface="Calibri" panose="020F0502020204030204" pitchFamily="34" charset="0"/>
                          <a:ea typeface="Calibri" panose="020F0502020204030204" pitchFamily="34" charset="0"/>
                          <a:cs typeface="Times New Roman" panose="02020603050405020304" pitchFamily="18" charset="0"/>
                        </a:rPr>
                        <a:t>Likely</a:t>
                      </a:r>
                      <a:endParaRPr lang="en-GB" sz="1500" b="0" i="0" u="none" strike="noStrike" dirty="0">
                        <a:effectLst/>
                        <a:latin typeface="Arial" panose="020B0604020202020204" pitchFamily="34" charset="0"/>
                      </a:endParaRPr>
                    </a:p>
                  </a:txBody>
                  <a:tcPr marL="54084" marR="54084" marT="11590" marB="0" anchor="ctr">
                    <a:lnL w="1270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10002"/>
                  </a:ext>
                </a:extLst>
              </a:tr>
              <a:tr h="274361">
                <a:tc>
                  <a:txBody>
                    <a:bodyPr/>
                    <a:lstStyle/>
                    <a:p>
                      <a:pPr algn="l" fontAlgn="ctr">
                        <a:lnSpc>
                          <a:spcPct val="107000"/>
                        </a:lnSpc>
                        <a:spcBef>
                          <a:spcPts val="0"/>
                        </a:spcBef>
                        <a:spcAft>
                          <a:spcPts val="800"/>
                        </a:spcAft>
                      </a:pPr>
                      <a:r>
                        <a:rPr lang="en-GB" sz="1500" b="0" i="0" u="none" strike="noStrike" dirty="0">
                          <a:solidFill>
                            <a:srgbClr val="000000"/>
                          </a:solidFill>
                          <a:effectLst/>
                          <a:highlight>
                            <a:srgbClr val="DBDBDB"/>
                          </a:highlight>
                          <a:latin typeface="Calibri" panose="020F0502020204030204" pitchFamily="34" charset="0"/>
                          <a:ea typeface="Calibri" panose="020F0502020204030204" pitchFamily="34" charset="0"/>
                          <a:cs typeface="Times New Roman" panose="02020603050405020304" pitchFamily="18" charset="0"/>
                        </a:rPr>
                        <a:t>Cardiovascular diseases</a:t>
                      </a:r>
                      <a:endParaRPr lang="en-GB" sz="1500" b="0" i="0" u="none" strike="noStrike" dirty="0">
                        <a:effectLst/>
                        <a:highlight>
                          <a:srgbClr val="DBDBDB"/>
                        </a:highlight>
                        <a:latin typeface="Arial" panose="020B0604020202020204" pitchFamily="34" charset="0"/>
                      </a:endParaRPr>
                    </a:p>
                  </a:txBody>
                  <a:tcPr marL="54084" marR="54084" marT="11590" marB="0" anchor="ctr">
                    <a:lnL>
                      <a:noFill/>
                    </a:lnL>
                    <a:lnR w="12700" cap="flat" cmpd="sng" algn="ctr">
                      <a:solidFill>
                        <a:srgbClr val="000000"/>
                      </a:solidFill>
                      <a:prstDash val="solid"/>
                      <a:round/>
                      <a:headEnd type="none" w="med" len="med"/>
                      <a:tailEnd type="none" w="med" len="med"/>
                    </a:lnR>
                    <a:lnT>
                      <a:noFill/>
                    </a:lnT>
                    <a:lnB>
                      <a:noFill/>
                    </a:lnB>
                    <a:solidFill>
                      <a:srgbClr val="DBDBDB"/>
                    </a:solidFill>
                  </a:tcPr>
                </a:tc>
                <a:tc>
                  <a:txBody>
                    <a:bodyPr/>
                    <a:lstStyle/>
                    <a:p>
                      <a:pPr algn="ctr" fontAlgn="ctr">
                        <a:lnSpc>
                          <a:spcPct val="107000"/>
                        </a:lnSpc>
                        <a:spcBef>
                          <a:spcPts val="0"/>
                        </a:spcBef>
                        <a:spcAft>
                          <a:spcPts val="800"/>
                        </a:spcAft>
                      </a:pPr>
                      <a:r>
                        <a:rPr lang="en-GB" sz="1500" b="1" i="1" u="none" strike="noStrike">
                          <a:solidFill>
                            <a:srgbClr val="000000"/>
                          </a:solidFill>
                          <a:effectLst/>
                          <a:highlight>
                            <a:srgbClr val="DBDBDB"/>
                          </a:highlight>
                          <a:latin typeface="Calibri" panose="020F0502020204030204" pitchFamily="34" charset="0"/>
                          <a:ea typeface="Calibri" panose="020F0502020204030204" pitchFamily="34" charset="0"/>
                          <a:cs typeface="Times New Roman" panose="02020603050405020304" pitchFamily="18" charset="0"/>
                        </a:rPr>
                        <a:t>Causal</a:t>
                      </a:r>
                      <a:endParaRPr lang="en-GB" sz="1500" b="0" i="0" u="none" strike="noStrike">
                        <a:effectLst/>
                        <a:highlight>
                          <a:srgbClr val="DBDBDB"/>
                        </a:highlight>
                        <a:latin typeface="Arial" panose="020B0604020202020204" pitchFamily="34" charset="0"/>
                      </a:endParaRPr>
                    </a:p>
                  </a:txBody>
                  <a:tcPr marL="54084" marR="54084" marT="115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BDBDB"/>
                    </a:solidFill>
                  </a:tcPr>
                </a:tc>
                <a:tc>
                  <a:txBody>
                    <a:bodyPr/>
                    <a:lstStyle/>
                    <a:p>
                      <a:pPr algn="ctr" fontAlgn="ctr">
                        <a:lnSpc>
                          <a:spcPct val="107000"/>
                        </a:lnSpc>
                        <a:spcBef>
                          <a:spcPts val="0"/>
                        </a:spcBef>
                        <a:spcAft>
                          <a:spcPts val="800"/>
                        </a:spcAft>
                      </a:pPr>
                      <a:r>
                        <a:rPr lang="en-GB" sz="1500" b="0" i="1" u="none" strike="noStrike">
                          <a:solidFill>
                            <a:srgbClr val="000000"/>
                          </a:solidFill>
                          <a:effectLst/>
                          <a:highlight>
                            <a:srgbClr val="DBDBDB"/>
                          </a:highlight>
                          <a:latin typeface="Calibri" panose="020F0502020204030204" pitchFamily="34" charset="0"/>
                          <a:ea typeface="Calibri" panose="020F0502020204030204" pitchFamily="34" charset="0"/>
                          <a:cs typeface="Times New Roman" panose="02020603050405020304" pitchFamily="18" charset="0"/>
                        </a:rPr>
                        <a:t>Suggestive</a:t>
                      </a:r>
                      <a:endParaRPr lang="en-GB" sz="1500" b="0" i="0" u="none" strike="noStrike">
                        <a:effectLst/>
                        <a:highlight>
                          <a:srgbClr val="DBDBDB"/>
                        </a:highlight>
                        <a:latin typeface="Arial" panose="020B0604020202020204" pitchFamily="34" charset="0"/>
                      </a:endParaRPr>
                    </a:p>
                  </a:txBody>
                  <a:tcPr marL="54084" marR="54084" marT="115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BDBDB"/>
                    </a:solidFill>
                  </a:tcPr>
                </a:tc>
                <a:tc>
                  <a:txBody>
                    <a:bodyPr/>
                    <a:lstStyle/>
                    <a:p>
                      <a:pPr algn="ctr" fontAlgn="ctr">
                        <a:lnSpc>
                          <a:spcPct val="107000"/>
                        </a:lnSpc>
                        <a:spcBef>
                          <a:spcPts val="0"/>
                        </a:spcBef>
                        <a:spcAft>
                          <a:spcPts val="800"/>
                        </a:spcAft>
                      </a:pPr>
                      <a:r>
                        <a:rPr lang="en-GB" sz="1500" b="0" i="1" u="none" strike="noStrike" dirty="0">
                          <a:solidFill>
                            <a:srgbClr val="000000"/>
                          </a:solidFill>
                          <a:effectLst/>
                          <a:highlight>
                            <a:srgbClr val="DBDBDB"/>
                          </a:highlight>
                          <a:latin typeface="Calibri" panose="020F0502020204030204" pitchFamily="34" charset="0"/>
                          <a:ea typeface="Calibri" panose="020F0502020204030204" pitchFamily="34" charset="0"/>
                          <a:cs typeface="Times New Roman" panose="02020603050405020304" pitchFamily="18" charset="0"/>
                        </a:rPr>
                        <a:t>Suggestive</a:t>
                      </a:r>
                      <a:endParaRPr lang="en-GB" sz="1500" b="0" i="0" u="none" strike="noStrike" dirty="0">
                        <a:effectLst/>
                        <a:highlight>
                          <a:srgbClr val="DBDBDB"/>
                        </a:highlight>
                        <a:latin typeface="Arial" panose="020B0604020202020204" pitchFamily="34" charset="0"/>
                      </a:endParaRPr>
                    </a:p>
                  </a:txBody>
                  <a:tcPr marL="54084" marR="54084" marT="11590" marB="0" anchor="ctr">
                    <a:lnL w="12700" cap="flat" cmpd="sng" algn="ctr">
                      <a:solidFill>
                        <a:srgbClr val="000000"/>
                      </a:solidFill>
                      <a:prstDash val="solid"/>
                      <a:round/>
                      <a:headEnd type="none" w="med" len="med"/>
                      <a:tailEnd type="none" w="med" len="med"/>
                    </a:lnL>
                    <a:lnR>
                      <a:noFill/>
                    </a:lnR>
                    <a:lnT>
                      <a:noFill/>
                    </a:lnT>
                    <a:lnB>
                      <a:noFill/>
                    </a:lnB>
                    <a:solidFill>
                      <a:srgbClr val="DBDBDB"/>
                    </a:solidFill>
                  </a:tcPr>
                </a:tc>
                <a:extLst>
                  <a:ext uri="{0D108BD9-81ED-4DB2-BD59-A6C34878D82A}">
                    <a16:rowId xmlns:a16="http://schemas.microsoft.com/office/drawing/2014/main" val="10003"/>
                  </a:ext>
                </a:extLst>
              </a:tr>
              <a:tr h="274361">
                <a:tc>
                  <a:txBody>
                    <a:bodyPr/>
                    <a:lstStyle/>
                    <a:p>
                      <a:pPr algn="l" fontAlgn="ctr">
                        <a:lnSpc>
                          <a:spcPct val="107000"/>
                        </a:lnSpc>
                        <a:spcBef>
                          <a:spcPts val="0"/>
                        </a:spcBef>
                        <a:spcAft>
                          <a:spcPts val="800"/>
                        </a:spcAft>
                      </a:pPr>
                      <a:r>
                        <a:rPr lang="en-GB" sz="1500" b="0" i="0" u="none" strike="noStrike">
                          <a:effectLst/>
                          <a:latin typeface="Calibri" panose="020F0502020204030204" pitchFamily="34" charset="0"/>
                          <a:ea typeface="Calibri" panose="020F0502020204030204" pitchFamily="34" charset="0"/>
                          <a:cs typeface="Times New Roman" panose="02020603050405020304" pitchFamily="18" charset="0"/>
                        </a:rPr>
                        <a:t>Metabolic effects</a:t>
                      </a:r>
                      <a:endParaRPr lang="en-GB" sz="1500" b="0" i="0" u="none" strike="noStrike">
                        <a:effectLst/>
                        <a:latin typeface="Arial" panose="020B0604020202020204" pitchFamily="34" charset="0"/>
                      </a:endParaRPr>
                    </a:p>
                  </a:txBody>
                  <a:tcPr marL="54084" marR="54084" marT="11590" marB="0" anchor="ctr">
                    <a:lnL>
                      <a:noFill/>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ctr">
                        <a:lnSpc>
                          <a:spcPct val="107000"/>
                        </a:lnSpc>
                        <a:spcBef>
                          <a:spcPts val="0"/>
                        </a:spcBef>
                        <a:spcAft>
                          <a:spcPts val="800"/>
                        </a:spcAft>
                      </a:pPr>
                      <a:r>
                        <a:rPr lang="en-GB" sz="1500" b="0" i="1" u="none" strike="noStrike">
                          <a:effectLst/>
                          <a:latin typeface="Calibri" panose="020F0502020204030204" pitchFamily="34" charset="0"/>
                          <a:ea typeface="Calibri" panose="020F0502020204030204" pitchFamily="34" charset="0"/>
                          <a:cs typeface="Times New Roman" panose="02020603050405020304" pitchFamily="18" charset="0"/>
                        </a:rPr>
                        <a:t>Suggestive</a:t>
                      </a:r>
                      <a:endParaRPr lang="en-GB" sz="1500" b="0" i="0" u="none" strike="noStrike">
                        <a:effectLst/>
                        <a:latin typeface="Arial" panose="020B0604020202020204" pitchFamily="34" charset="0"/>
                      </a:endParaRPr>
                    </a:p>
                  </a:txBody>
                  <a:tcPr marL="54084" marR="54084" marT="115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ctr">
                        <a:lnSpc>
                          <a:spcPct val="107000"/>
                        </a:lnSpc>
                        <a:spcBef>
                          <a:spcPts val="0"/>
                        </a:spcBef>
                        <a:spcAft>
                          <a:spcPts val="800"/>
                        </a:spcAft>
                      </a:pPr>
                      <a:r>
                        <a:rPr lang="en-GB" sz="1500" b="0" i="1" u="none" strike="noStrike">
                          <a:effectLst/>
                          <a:latin typeface="Calibri" panose="020F0502020204030204" pitchFamily="34" charset="0"/>
                          <a:ea typeface="Calibri" panose="020F0502020204030204" pitchFamily="34" charset="0"/>
                          <a:cs typeface="Times New Roman" panose="02020603050405020304" pitchFamily="18" charset="0"/>
                        </a:rPr>
                        <a:t>Suggestive</a:t>
                      </a:r>
                      <a:endParaRPr lang="en-GB" sz="1500" b="0" i="0" u="none" strike="noStrike">
                        <a:effectLst/>
                        <a:latin typeface="Arial" panose="020B0604020202020204" pitchFamily="34" charset="0"/>
                      </a:endParaRPr>
                    </a:p>
                  </a:txBody>
                  <a:tcPr marL="54084" marR="54084" marT="115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ctr">
                        <a:lnSpc>
                          <a:spcPct val="107000"/>
                        </a:lnSpc>
                        <a:spcBef>
                          <a:spcPts val="0"/>
                        </a:spcBef>
                        <a:spcAft>
                          <a:spcPts val="800"/>
                        </a:spcAft>
                      </a:pPr>
                      <a:r>
                        <a:rPr lang="en-GB" sz="1500" b="0" i="1" u="none" strike="noStrike" dirty="0">
                          <a:effectLst/>
                          <a:latin typeface="Calibri" panose="020F0502020204030204" pitchFamily="34" charset="0"/>
                          <a:ea typeface="Calibri" panose="020F0502020204030204" pitchFamily="34" charset="0"/>
                          <a:cs typeface="Times New Roman" panose="02020603050405020304" pitchFamily="18" charset="0"/>
                        </a:rPr>
                        <a:t>Suggestive</a:t>
                      </a:r>
                      <a:endParaRPr lang="en-GB" sz="1500" b="0" i="0" u="none" strike="noStrike" dirty="0">
                        <a:effectLst/>
                        <a:latin typeface="Arial" panose="020B0604020202020204" pitchFamily="34" charset="0"/>
                      </a:endParaRPr>
                    </a:p>
                  </a:txBody>
                  <a:tcPr marL="54084" marR="54084" marT="11590" marB="0" anchor="ctr">
                    <a:lnL w="1270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10004"/>
                  </a:ext>
                </a:extLst>
              </a:tr>
              <a:tr h="274361">
                <a:tc>
                  <a:txBody>
                    <a:bodyPr/>
                    <a:lstStyle/>
                    <a:p>
                      <a:pPr algn="l" fontAlgn="ctr">
                        <a:lnSpc>
                          <a:spcPct val="107000"/>
                        </a:lnSpc>
                        <a:spcBef>
                          <a:spcPts val="0"/>
                        </a:spcBef>
                        <a:spcAft>
                          <a:spcPts val="800"/>
                        </a:spcAft>
                      </a:pPr>
                      <a:r>
                        <a:rPr lang="en-GB" sz="1500" b="0" i="0" u="none" strike="noStrike">
                          <a:solidFill>
                            <a:srgbClr val="000000"/>
                          </a:solidFill>
                          <a:effectLst/>
                          <a:highlight>
                            <a:srgbClr val="DBDBDB"/>
                          </a:highlight>
                          <a:latin typeface="Calibri" panose="020F0502020204030204" pitchFamily="34" charset="0"/>
                          <a:ea typeface="Calibri" panose="020F0502020204030204" pitchFamily="34" charset="0"/>
                          <a:cs typeface="Times New Roman" panose="02020603050405020304" pitchFamily="18" charset="0"/>
                        </a:rPr>
                        <a:t>Neurological effects </a:t>
                      </a:r>
                      <a:endParaRPr lang="en-GB" sz="1500" b="0" i="0" u="none" strike="noStrike">
                        <a:effectLst/>
                        <a:highlight>
                          <a:srgbClr val="DBDBDB"/>
                        </a:highlight>
                        <a:latin typeface="Arial" panose="020B0604020202020204" pitchFamily="34" charset="0"/>
                      </a:endParaRPr>
                    </a:p>
                  </a:txBody>
                  <a:tcPr marL="54084" marR="54084" marT="11590" marB="0" anchor="ctr">
                    <a:lnL>
                      <a:noFill/>
                    </a:lnL>
                    <a:lnR w="12700" cap="flat" cmpd="sng" algn="ctr">
                      <a:solidFill>
                        <a:srgbClr val="000000"/>
                      </a:solidFill>
                      <a:prstDash val="solid"/>
                      <a:round/>
                      <a:headEnd type="none" w="med" len="med"/>
                      <a:tailEnd type="none" w="med" len="med"/>
                    </a:lnR>
                    <a:lnT>
                      <a:noFill/>
                    </a:lnT>
                    <a:lnB>
                      <a:noFill/>
                    </a:lnB>
                    <a:solidFill>
                      <a:srgbClr val="DBDBDB"/>
                    </a:solidFill>
                  </a:tcPr>
                </a:tc>
                <a:tc>
                  <a:txBody>
                    <a:bodyPr/>
                    <a:lstStyle/>
                    <a:p>
                      <a:pPr algn="ctr" fontAlgn="ctr">
                        <a:lnSpc>
                          <a:spcPct val="107000"/>
                        </a:lnSpc>
                        <a:spcBef>
                          <a:spcPts val="0"/>
                        </a:spcBef>
                        <a:spcAft>
                          <a:spcPts val="800"/>
                        </a:spcAft>
                      </a:pPr>
                      <a:r>
                        <a:rPr lang="en-GB" sz="1500" b="1" i="1" u="none" strike="noStrike">
                          <a:solidFill>
                            <a:srgbClr val="000000"/>
                          </a:solidFill>
                          <a:effectLst/>
                          <a:highlight>
                            <a:srgbClr val="DBDBDB"/>
                          </a:highlight>
                          <a:latin typeface="Calibri" panose="020F0502020204030204" pitchFamily="34" charset="0"/>
                          <a:ea typeface="Calibri" panose="020F0502020204030204" pitchFamily="34" charset="0"/>
                          <a:cs typeface="Times New Roman" panose="02020603050405020304" pitchFamily="18" charset="0"/>
                        </a:rPr>
                        <a:t>Likely</a:t>
                      </a:r>
                      <a:endParaRPr lang="en-GB" sz="1500" b="0" i="0" u="none" strike="noStrike">
                        <a:effectLst/>
                        <a:highlight>
                          <a:srgbClr val="DBDBDB"/>
                        </a:highlight>
                        <a:latin typeface="Arial" panose="020B0604020202020204" pitchFamily="34" charset="0"/>
                      </a:endParaRPr>
                    </a:p>
                  </a:txBody>
                  <a:tcPr marL="54084" marR="54084" marT="115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BDBDB"/>
                    </a:solidFill>
                  </a:tcPr>
                </a:tc>
                <a:tc>
                  <a:txBody>
                    <a:bodyPr/>
                    <a:lstStyle/>
                    <a:p>
                      <a:pPr algn="l" fontAlgn="ctr">
                        <a:lnSpc>
                          <a:spcPct val="107000"/>
                        </a:lnSpc>
                        <a:spcBef>
                          <a:spcPts val="0"/>
                        </a:spcBef>
                        <a:spcAft>
                          <a:spcPts val="0"/>
                        </a:spcAft>
                      </a:pPr>
                      <a:endParaRPr lang="en-GB" sz="1500" b="0" i="0" u="none" strike="noStrike">
                        <a:effectLst/>
                        <a:highlight>
                          <a:srgbClr val="DBDBDB"/>
                        </a:highlight>
                        <a:latin typeface="Arial" panose="020B0604020202020204" pitchFamily="34" charset="0"/>
                      </a:endParaRPr>
                    </a:p>
                  </a:txBody>
                  <a:tcPr marL="54084" marR="54084" marT="115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BDBDB"/>
                    </a:solidFill>
                  </a:tcPr>
                </a:tc>
                <a:tc>
                  <a:txBody>
                    <a:bodyPr/>
                    <a:lstStyle/>
                    <a:p>
                      <a:pPr algn="ctr" fontAlgn="ctr">
                        <a:lnSpc>
                          <a:spcPct val="107000"/>
                        </a:lnSpc>
                        <a:spcBef>
                          <a:spcPts val="0"/>
                        </a:spcBef>
                        <a:spcAft>
                          <a:spcPts val="800"/>
                        </a:spcAft>
                      </a:pPr>
                      <a:r>
                        <a:rPr lang="en-GB" sz="1500" b="0" i="1" u="none" strike="noStrike" dirty="0">
                          <a:solidFill>
                            <a:srgbClr val="000000"/>
                          </a:solidFill>
                          <a:effectLst/>
                          <a:highlight>
                            <a:srgbClr val="DBDBDB"/>
                          </a:highlight>
                          <a:latin typeface="Calibri" panose="020F0502020204030204" pitchFamily="34" charset="0"/>
                          <a:ea typeface="Calibri" panose="020F0502020204030204" pitchFamily="34" charset="0"/>
                          <a:cs typeface="Times New Roman" panose="02020603050405020304" pitchFamily="18" charset="0"/>
                        </a:rPr>
                        <a:t>Suggestive</a:t>
                      </a:r>
                      <a:endParaRPr lang="en-GB" sz="1500" b="0" i="0" u="none" strike="noStrike" dirty="0">
                        <a:effectLst/>
                        <a:highlight>
                          <a:srgbClr val="DBDBDB"/>
                        </a:highlight>
                        <a:latin typeface="Arial" panose="020B0604020202020204" pitchFamily="34" charset="0"/>
                      </a:endParaRPr>
                    </a:p>
                  </a:txBody>
                  <a:tcPr marL="54084" marR="54084" marT="11590" marB="0" anchor="ctr">
                    <a:lnL w="12700" cap="flat" cmpd="sng" algn="ctr">
                      <a:solidFill>
                        <a:srgbClr val="000000"/>
                      </a:solidFill>
                      <a:prstDash val="solid"/>
                      <a:round/>
                      <a:headEnd type="none" w="med" len="med"/>
                      <a:tailEnd type="none" w="med" len="med"/>
                    </a:lnL>
                    <a:lnR>
                      <a:noFill/>
                    </a:lnR>
                    <a:lnT>
                      <a:noFill/>
                    </a:lnT>
                    <a:lnB>
                      <a:noFill/>
                    </a:lnB>
                    <a:solidFill>
                      <a:srgbClr val="DBDBDB"/>
                    </a:solidFill>
                  </a:tcPr>
                </a:tc>
                <a:extLst>
                  <a:ext uri="{0D108BD9-81ED-4DB2-BD59-A6C34878D82A}">
                    <a16:rowId xmlns:a16="http://schemas.microsoft.com/office/drawing/2014/main" val="10005"/>
                  </a:ext>
                </a:extLst>
              </a:tr>
              <a:tr h="274361">
                <a:tc>
                  <a:txBody>
                    <a:bodyPr/>
                    <a:lstStyle/>
                    <a:p>
                      <a:pPr algn="l" fontAlgn="ctr">
                        <a:lnSpc>
                          <a:spcPct val="107000"/>
                        </a:lnSpc>
                        <a:spcBef>
                          <a:spcPts val="0"/>
                        </a:spcBef>
                        <a:spcAft>
                          <a:spcPts val="800"/>
                        </a:spcAft>
                      </a:pPr>
                      <a:r>
                        <a:rPr lang="en-GB" sz="1500" b="0" i="0" u="none" strike="noStrike">
                          <a:effectLst/>
                          <a:latin typeface="Calibri" panose="020F0502020204030204" pitchFamily="34" charset="0"/>
                          <a:ea typeface="Calibri" panose="020F0502020204030204" pitchFamily="34" charset="0"/>
                          <a:cs typeface="Times New Roman" panose="02020603050405020304" pitchFamily="18" charset="0"/>
                        </a:rPr>
                        <a:t>Cancer (lung cancer)</a:t>
                      </a:r>
                      <a:endParaRPr lang="en-GB" sz="1500" b="0" i="0" u="none" strike="noStrike">
                        <a:effectLst/>
                        <a:latin typeface="Arial" panose="020B0604020202020204" pitchFamily="34" charset="0"/>
                      </a:endParaRPr>
                    </a:p>
                  </a:txBody>
                  <a:tcPr marL="54084" marR="54084" marT="11590" marB="0" anchor="ctr">
                    <a:lnL>
                      <a:noFill/>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ctr">
                        <a:lnSpc>
                          <a:spcPct val="107000"/>
                        </a:lnSpc>
                        <a:spcBef>
                          <a:spcPts val="0"/>
                        </a:spcBef>
                        <a:spcAft>
                          <a:spcPts val="800"/>
                        </a:spcAft>
                      </a:pPr>
                      <a:r>
                        <a:rPr lang="en-GB" sz="1500" b="1" i="1" u="none" strike="noStrike">
                          <a:effectLst/>
                          <a:latin typeface="Calibri" panose="020F0502020204030204" pitchFamily="34" charset="0"/>
                          <a:ea typeface="Calibri" panose="020F0502020204030204" pitchFamily="34" charset="0"/>
                          <a:cs typeface="Times New Roman" panose="02020603050405020304" pitchFamily="18" charset="0"/>
                        </a:rPr>
                        <a:t>Likely (a)</a:t>
                      </a:r>
                      <a:endParaRPr lang="en-GB" sz="1500" b="0" i="0" u="none" strike="noStrike">
                        <a:effectLst/>
                        <a:latin typeface="Arial" panose="020B0604020202020204" pitchFamily="34" charset="0"/>
                      </a:endParaRPr>
                    </a:p>
                  </a:txBody>
                  <a:tcPr marL="54084" marR="54084" marT="115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ctr">
                        <a:lnSpc>
                          <a:spcPct val="107000"/>
                        </a:lnSpc>
                        <a:spcBef>
                          <a:spcPts val="0"/>
                        </a:spcBef>
                        <a:spcAft>
                          <a:spcPts val="800"/>
                        </a:spcAft>
                      </a:pPr>
                      <a:r>
                        <a:rPr lang="en-GB" sz="1500" b="0" i="1" u="none" strike="noStrike">
                          <a:effectLst/>
                          <a:latin typeface="Calibri" panose="020F0502020204030204" pitchFamily="34" charset="0"/>
                          <a:ea typeface="Calibri" panose="020F0502020204030204" pitchFamily="34" charset="0"/>
                          <a:cs typeface="Times New Roman" panose="02020603050405020304" pitchFamily="18" charset="0"/>
                        </a:rPr>
                        <a:t>Suggestive</a:t>
                      </a:r>
                      <a:endParaRPr lang="en-GB" sz="1500" b="0" i="0" u="none" strike="noStrike">
                        <a:effectLst/>
                        <a:latin typeface="Arial" panose="020B0604020202020204" pitchFamily="34" charset="0"/>
                      </a:endParaRPr>
                    </a:p>
                  </a:txBody>
                  <a:tcPr marL="54084" marR="54084" marT="115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ctr">
                        <a:lnSpc>
                          <a:spcPct val="107000"/>
                        </a:lnSpc>
                        <a:spcBef>
                          <a:spcPts val="0"/>
                        </a:spcBef>
                        <a:spcAft>
                          <a:spcPts val="800"/>
                        </a:spcAft>
                      </a:pPr>
                      <a:r>
                        <a:rPr lang="en-GB" sz="1500" b="0" i="1" u="none" strike="noStrike" dirty="0">
                          <a:effectLst/>
                          <a:latin typeface="Calibri" panose="020F0502020204030204" pitchFamily="34" charset="0"/>
                          <a:ea typeface="Calibri" panose="020F0502020204030204" pitchFamily="34" charset="0"/>
                          <a:cs typeface="Times New Roman" panose="02020603050405020304" pitchFamily="18" charset="0"/>
                        </a:rPr>
                        <a:t>Inadequate</a:t>
                      </a:r>
                      <a:endParaRPr lang="en-GB" sz="1500" b="0" i="0" u="none" strike="noStrike" dirty="0">
                        <a:effectLst/>
                        <a:latin typeface="Arial" panose="020B0604020202020204" pitchFamily="34" charset="0"/>
                      </a:endParaRPr>
                    </a:p>
                  </a:txBody>
                  <a:tcPr marL="54084" marR="54084" marT="11590" marB="0" anchor="ctr">
                    <a:lnL w="1270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10006"/>
                  </a:ext>
                </a:extLst>
              </a:tr>
              <a:tr h="274361">
                <a:tc>
                  <a:txBody>
                    <a:bodyPr/>
                    <a:lstStyle/>
                    <a:p>
                      <a:pPr algn="l" fontAlgn="ctr">
                        <a:lnSpc>
                          <a:spcPct val="107000"/>
                        </a:lnSpc>
                        <a:spcBef>
                          <a:spcPts val="0"/>
                        </a:spcBef>
                        <a:spcAft>
                          <a:spcPts val="800"/>
                        </a:spcAft>
                      </a:pPr>
                      <a:r>
                        <a:rPr lang="en-GB" sz="1500" b="0" i="0" u="none" strike="noStrike">
                          <a:solidFill>
                            <a:srgbClr val="000000"/>
                          </a:solidFill>
                          <a:effectLst/>
                          <a:highlight>
                            <a:srgbClr val="DBDBDB"/>
                          </a:highlight>
                          <a:latin typeface="Calibri" panose="020F0502020204030204" pitchFamily="34" charset="0"/>
                          <a:ea typeface="Calibri" panose="020F0502020204030204" pitchFamily="34" charset="0"/>
                          <a:cs typeface="Times New Roman" panose="02020603050405020304" pitchFamily="18" charset="0"/>
                        </a:rPr>
                        <a:t>Mortality </a:t>
                      </a:r>
                      <a:endParaRPr lang="en-GB" sz="1500" b="0" i="0" u="none" strike="noStrike">
                        <a:effectLst/>
                        <a:highlight>
                          <a:srgbClr val="DBDBDB"/>
                        </a:highlight>
                        <a:latin typeface="Arial" panose="020B0604020202020204" pitchFamily="34" charset="0"/>
                      </a:endParaRPr>
                    </a:p>
                  </a:txBody>
                  <a:tcPr marL="54084" marR="54084" marT="1159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BDBDB"/>
                    </a:solidFill>
                  </a:tcPr>
                </a:tc>
                <a:tc>
                  <a:txBody>
                    <a:bodyPr/>
                    <a:lstStyle/>
                    <a:p>
                      <a:pPr algn="ctr" fontAlgn="ctr">
                        <a:lnSpc>
                          <a:spcPct val="107000"/>
                        </a:lnSpc>
                        <a:spcBef>
                          <a:spcPts val="0"/>
                        </a:spcBef>
                        <a:spcAft>
                          <a:spcPts val="800"/>
                        </a:spcAft>
                      </a:pPr>
                      <a:r>
                        <a:rPr lang="en-GB" sz="1500" b="1" i="1" u="none" strike="noStrike" dirty="0">
                          <a:solidFill>
                            <a:srgbClr val="000000"/>
                          </a:solidFill>
                          <a:effectLst/>
                          <a:highlight>
                            <a:srgbClr val="DBDBDB"/>
                          </a:highlight>
                          <a:latin typeface="Calibri" panose="020F0502020204030204" pitchFamily="34" charset="0"/>
                          <a:ea typeface="Calibri" panose="020F0502020204030204" pitchFamily="34" charset="0"/>
                          <a:cs typeface="Times New Roman" panose="02020603050405020304" pitchFamily="18" charset="0"/>
                        </a:rPr>
                        <a:t>Causal</a:t>
                      </a:r>
                      <a:endParaRPr lang="en-GB" sz="1500" b="0" i="0" u="none" strike="noStrike" dirty="0">
                        <a:effectLst/>
                        <a:highlight>
                          <a:srgbClr val="DBDBDB"/>
                        </a:highlight>
                        <a:latin typeface="Arial" panose="020B0604020202020204" pitchFamily="34" charset="0"/>
                      </a:endParaRPr>
                    </a:p>
                  </a:txBody>
                  <a:tcPr marL="54084" marR="54084" marT="115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BDBDB"/>
                    </a:solidFill>
                  </a:tcPr>
                </a:tc>
                <a:tc>
                  <a:txBody>
                    <a:bodyPr/>
                    <a:lstStyle/>
                    <a:p>
                      <a:pPr algn="ctr" fontAlgn="ctr">
                        <a:lnSpc>
                          <a:spcPct val="107000"/>
                        </a:lnSpc>
                        <a:spcBef>
                          <a:spcPts val="0"/>
                        </a:spcBef>
                        <a:spcAft>
                          <a:spcPts val="800"/>
                        </a:spcAft>
                      </a:pPr>
                      <a:r>
                        <a:rPr lang="en-GB" sz="1500" b="0" i="1" u="none" strike="noStrike">
                          <a:solidFill>
                            <a:srgbClr val="000000"/>
                          </a:solidFill>
                          <a:effectLst/>
                          <a:highlight>
                            <a:srgbClr val="DBDBDB"/>
                          </a:highlight>
                          <a:latin typeface="Calibri" panose="020F0502020204030204" pitchFamily="34" charset="0"/>
                          <a:ea typeface="Calibri" panose="020F0502020204030204" pitchFamily="34" charset="0"/>
                          <a:cs typeface="Times New Roman" panose="02020603050405020304" pitchFamily="18" charset="0"/>
                        </a:rPr>
                        <a:t>Suggestive</a:t>
                      </a:r>
                      <a:endParaRPr lang="en-GB" sz="1500" b="0" i="0" u="none" strike="noStrike">
                        <a:effectLst/>
                        <a:highlight>
                          <a:srgbClr val="DBDBDB"/>
                        </a:highlight>
                        <a:latin typeface="Arial" panose="020B0604020202020204" pitchFamily="34" charset="0"/>
                      </a:endParaRPr>
                    </a:p>
                  </a:txBody>
                  <a:tcPr marL="54084" marR="54084" marT="115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BDBDB"/>
                    </a:solidFill>
                  </a:tcPr>
                </a:tc>
                <a:tc>
                  <a:txBody>
                    <a:bodyPr/>
                    <a:lstStyle/>
                    <a:p>
                      <a:pPr algn="ctr" fontAlgn="ctr">
                        <a:lnSpc>
                          <a:spcPct val="107000"/>
                        </a:lnSpc>
                        <a:spcBef>
                          <a:spcPts val="0"/>
                        </a:spcBef>
                        <a:spcAft>
                          <a:spcPts val="800"/>
                        </a:spcAft>
                      </a:pPr>
                      <a:r>
                        <a:rPr lang="en-GB" sz="1500" b="0" i="1" u="none" strike="noStrike" dirty="0">
                          <a:solidFill>
                            <a:srgbClr val="000000"/>
                          </a:solidFill>
                          <a:effectLst/>
                          <a:highlight>
                            <a:srgbClr val="DBDBDB"/>
                          </a:highlight>
                          <a:latin typeface="Calibri" panose="020F0502020204030204" pitchFamily="34" charset="0"/>
                          <a:ea typeface="Calibri" panose="020F0502020204030204" pitchFamily="34" charset="0"/>
                          <a:cs typeface="Times New Roman" panose="02020603050405020304" pitchFamily="18" charset="0"/>
                        </a:rPr>
                        <a:t>Suggestive</a:t>
                      </a:r>
                      <a:endParaRPr lang="en-GB" sz="1500" b="0" i="0" u="none" strike="noStrike" dirty="0">
                        <a:effectLst/>
                        <a:highlight>
                          <a:srgbClr val="DBDBDB"/>
                        </a:highlight>
                        <a:latin typeface="Arial" panose="020B0604020202020204" pitchFamily="34" charset="0"/>
                      </a:endParaRPr>
                    </a:p>
                  </a:txBody>
                  <a:tcPr marL="54084" marR="54084" marT="1159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DBDBDB"/>
                    </a:solidFill>
                  </a:tcPr>
                </a:tc>
                <a:extLst>
                  <a:ext uri="{0D108BD9-81ED-4DB2-BD59-A6C34878D82A}">
                    <a16:rowId xmlns:a16="http://schemas.microsoft.com/office/drawing/2014/main" val="10007"/>
                  </a:ext>
                </a:extLst>
              </a:tr>
            </a:tbl>
          </a:graphicData>
        </a:graphic>
      </p:graphicFrame>
      <p:sp>
        <p:nvSpPr>
          <p:cNvPr id="206855" name="TextBox 7">
            <a:extLst>
              <a:ext uri="{FF2B5EF4-FFF2-40B4-BE49-F238E27FC236}">
                <a16:creationId xmlns:a16="http://schemas.microsoft.com/office/drawing/2014/main" id="{F38B2B0A-28FF-4CBB-BC5D-C337C7A1BBF2}"/>
              </a:ext>
            </a:extLst>
          </p:cNvPr>
          <p:cNvSpPr txBox="1">
            <a:spLocks noChangeArrowheads="1"/>
          </p:cNvSpPr>
          <p:nvPr/>
        </p:nvSpPr>
        <p:spPr bwMode="auto">
          <a:xfrm>
            <a:off x="628650" y="5331619"/>
            <a:ext cx="5768579" cy="304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fontAlgn="base">
              <a:lnSpc>
                <a:spcPct val="107000"/>
              </a:lnSpc>
              <a:spcBef>
                <a:spcPct val="0"/>
              </a:spcBef>
              <a:spcAft>
                <a:spcPts val="600"/>
              </a:spcAft>
              <a:buNone/>
            </a:pPr>
            <a:r>
              <a:rPr lang="en-GB" altLang="it-IT" sz="1350">
                <a:solidFill>
                  <a:srgbClr val="000000"/>
                </a:solidFill>
                <a:ea typeface="Calibri" panose="020F0502020204030204" pitchFamily="34" charset="0"/>
                <a:cs typeface="Times New Roman" panose="02020603050405020304" pitchFamily="18" charset="0"/>
              </a:rPr>
              <a:t>(a) IARC 2013: PM</a:t>
            </a:r>
            <a:r>
              <a:rPr lang="en-GB" altLang="it-IT" sz="1350" baseline="-25000">
                <a:solidFill>
                  <a:srgbClr val="000000"/>
                </a:solidFill>
                <a:ea typeface="Calibri" panose="020F0502020204030204" pitchFamily="34" charset="0"/>
                <a:cs typeface="Times New Roman" panose="02020603050405020304" pitchFamily="18" charset="0"/>
              </a:rPr>
              <a:t>2.5</a:t>
            </a:r>
            <a:r>
              <a:rPr lang="en-GB" altLang="it-IT" sz="1350">
                <a:solidFill>
                  <a:srgbClr val="000000"/>
                </a:solidFill>
                <a:ea typeface="Calibri" panose="020F0502020204030204" pitchFamily="34" charset="0"/>
                <a:cs typeface="Times New Roman" panose="02020603050405020304" pitchFamily="18" charset="0"/>
              </a:rPr>
              <a:t> and PM</a:t>
            </a:r>
            <a:r>
              <a:rPr lang="en-GB" altLang="it-IT" sz="1350" baseline="-25000">
                <a:solidFill>
                  <a:srgbClr val="000000"/>
                </a:solidFill>
                <a:ea typeface="Calibri" panose="020F0502020204030204" pitchFamily="34" charset="0"/>
                <a:cs typeface="Times New Roman" panose="02020603050405020304" pitchFamily="18" charset="0"/>
              </a:rPr>
              <a:t>10</a:t>
            </a:r>
            <a:r>
              <a:rPr lang="en-GB" altLang="it-IT" sz="1350">
                <a:solidFill>
                  <a:srgbClr val="000000"/>
                </a:solidFill>
                <a:ea typeface="Calibri" panose="020F0502020204030204" pitchFamily="34" charset="0"/>
                <a:cs typeface="Times New Roman" panose="02020603050405020304" pitchFamily="18" charset="0"/>
              </a:rPr>
              <a:t> exposure is carcinogenic to humans (Group 1)</a:t>
            </a:r>
            <a:endParaRPr lang="en-GB" altLang="it-IT" sz="1800">
              <a:solidFill>
                <a:srgbClr val="000000"/>
              </a:solidFill>
              <a:ea typeface="Calibri" panose="020F0502020204030204" pitchFamily="34" charset="0"/>
              <a:cs typeface="Times New Roman" panose="02020603050405020304" pitchFamily="18" charset="0"/>
            </a:endParaRPr>
          </a:p>
        </p:txBody>
      </p:sp>
      <p:sp>
        <p:nvSpPr>
          <p:cNvPr id="2" name="Espace réservé de la date 1">
            <a:extLst>
              <a:ext uri="{FF2B5EF4-FFF2-40B4-BE49-F238E27FC236}">
                <a16:creationId xmlns:a16="http://schemas.microsoft.com/office/drawing/2014/main" id="{81D23365-1B15-4F5C-AE45-7D6BBAD99F2C}"/>
              </a:ext>
            </a:extLst>
          </p:cNvPr>
          <p:cNvSpPr>
            <a:spLocks noGrp="1"/>
          </p:cNvSpPr>
          <p:nvPr>
            <p:ph type="dt" sz="half" idx="10"/>
          </p:nvPr>
        </p:nvSpPr>
        <p:spPr/>
        <p:txBody>
          <a:bodyPr/>
          <a:lstStyle/>
          <a:p>
            <a:pPr>
              <a:defRPr/>
            </a:pPr>
            <a:fld id="{CF3E2DA9-DB1E-4991-B874-21C0F248FF95}" type="datetime1">
              <a:rPr lang="fr-FR" smtClean="0"/>
              <a:t>20/09/2025</a:t>
            </a:fld>
            <a:endParaRPr lang="it-IT"/>
          </a:p>
        </p:txBody>
      </p:sp>
      <p:sp>
        <p:nvSpPr>
          <p:cNvPr id="3" name="Espace réservé du pied de page 2">
            <a:extLst>
              <a:ext uri="{FF2B5EF4-FFF2-40B4-BE49-F238E27FC236}">
                <a16:creationId xmlns:a16="http://schemas.microsoft.com/office/drawing/2014/main" id="{E9B9ABF1-C82A-44CD-875B-59E30A9F7D34}"/>
              </a:ext>
            </a:extLst>
          </p:cNvPr>
          <p:cNvSpPr>
            <a:spLocks noGrp="1"/>
          </p:cNvSpPr>
          <p:nvPr>
            <p:ph type="ftr" sz="quarter" idx="11"/>
          </p:nvPr>
        </p:nvSpPr>
        <p:spPr/>
        <p:txBody>
          <a:bodyPr/>
          <a:lstStyle/>
          <a:p>
            <a:pPr>
              <a:defRPr/>
            </a:pPr>
            <a:r>
              <a:rPr lang="it-IT"/>
              <a:t>GREE 2025</a:t>
            </a:r>
          </a:p>
        </p:txBody>
      </p:sp>
    </p:spTree>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F9F0CF9-6FFD-4337-81C1-4EB22CC663B2}"/>
              </a:ext>
            </a:extLst>
          </p:cNvPr>
          <p:cNvSpPr>
            <a:spLocks noGrp="1"/>
          </p:cNvSpPr>
          <p:nvPr>
            <p:ph type="title"/>
          </p:nvPr>
        </p:nvSpPr>
        <p:spPr>
          <a:xfrm>
            <a:off x="575072" y="625064"/>
            <a:ext cx="5509022" cy="994172"/>
          </a:xfrm>
        </p:spPr>
        <p:txBody>
          <a:bodyPr>
            <a:noAutofit/>
          </a:bodyPr>
          <a:lstStyle/>
          <a:p>
            <a:pPr>
              <a:defRPr/>
            </a:pPr>
            <a:r>
              <a:rPr lang="it-IT" sz="2400" kern="1200" dirty="0">
                <a:solidFill>
                  <a:srgbClr val="FF0000"/>
                </a:solidFill>
                <a:latin typeface="Tahoma" panose="020B0604030504040204" pitchFamily="34" charset="0"/>
                <a:ea typeface="Tahoma" panose="020B0604030504040204" pitchFamily="34" charset="0"/>
                <a:cs typeface="Tahoma" panose="020B0604030504040204" pitchFamily="34" charset="0"/>
              </a:rPr>
              <a:t>EMAPEC: </a:t>
            </a:r>
            <a:r>
              <a:rPr lang="it-IT" sz="2400" kern="1200" dirty="0" err="1">
                <a:solidFill>
                  <a:srgbClr val="FF0000"/>
                </a:solidFill>
                <a:latin typeface="Tahoma" panose="020B0604030504040204" pitchFamily="34" charset="0"/>
                <a:ea typeface="Tahoma" panose="020B0604030504040204" pitchFamily="34" charset="0"/>
                <a:cs typeface="Tahoma" panose="020B0604030504040204" pitchFamily="34" charset="0"/>
              </a:rPr>
              <a:t>Concentration-response</a:t>
            </a:r>
            <a:r>
              <a:rPr lang="it-IT" sz="2400" kern="12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it-IT" sz="2400" kern="1200" dirty="0" err="1">
                <a:solidFill>
                  <a:srgbClr val="FF0000"/>
                </a:solidFill>
                <a:latin typeface="Tahoma" panose="020B0604030504040204" pitchFamily="34" charset="0"/>
                <a:ea typeface="Tahoma" panose="020B0604030504040204" pitchFamily="34" charset="0"/>
                <a:cs typeface="Tahoma" panose="020B0604030504040204" pitchFamily="34" charset="0"/>
              </a:rPr>
              <a:t>functions</a:t>
            </a:r>
            <a:r>
              <a:rPr lang="it-IT" sz="2400" kern="1200" dirty="0">
                <a:solidFill>
                  <a:srgbClr val="FF0000"/>
                </a:solidFill>
                <a:latin typeface="Tahoma" panose="020B0604030504040204" pitchFamily="34" charset="0"/>
                <a:ea typeface="Tahoma" panose="020B0604030504040204" pitchFamily="34" charset="0"/>
                <a:cs typeface="Tahoma" panose="020B0604030504040204" pitchFamily="34" charset="0"/>
              </a:rPr>
              <a:t> of long-</a:t>
            </a:r>
            <a:r>
              <a:rPr lang="it-IT" sz="2400" kern="1200" dirty="0" err="1">
                <a:solidFill>
                  <a:srgbClr val="FF0000"/>
                </a:solidFill>
                <a:latin typeface="Tahoma" panose="020B0604030504040204" pitchFamily="34" charset="0"/>
                <a:ea typeface="Tahoma" panose="020B0604030504040204" pitchFamily="34" charset="0"/>
                <a:cs typeface="Tahoma" panose="020B0604030504040204" pitchFamily="34" charset="0"/>
              </a:rPr>
              <a:t>term</a:t>
            </a:r>
            <a:r>
              <a:rPr lang="it-IT" sz="2400" kern="12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it-IT" sz="2400" kern="1200" dirty="0" err="1">
                <a:solidFill>
                  <a:srgbClr val="FF0000"/>
                </a:solidFill>
                <a:latin typeface="Tahoma" panose="020B0604030504040204" pitchFamily="34" charset="0"/>
                <a:ea typeface="Tahoma" panose="020B0604030504040204" pitchFamily="34" charset="0"/>
                <a:cs typeface="Tahoma" panose="020B0604030504040204" pitchFamily="34" charset="0"/>
              </a:rPr>
              <a:t>exposure</a:t>
            </a:r>
            <a:r>
              <a:rPr lang="it-IT" sz="2400" kern="1200" dirty="0">
                <a:solidFill>
                  <a:srgbClr val="FF0000"/>
                </a:solidFill>
                <a:latin typeface="Tahoma" panose="020B0604030504040204" pitchFamily="34" charset="0"/>
                <a:ea typeface="Tahoma" panose="020B0604030504040204" pitchFamily="34" charset="0"/>
                <a:cs typeface="Tahoma" panose="020B0604030504040204" pitchFamily="34" charset="0"/>
              </a:rPr>
              <a:t> to air </a:t>
            </a:r>
            <a:r>
              <a:rPr lang="it-IT" sz="2400" kern="1200" dirty="0" err="1">
                <a:solidFill>
                  <a:srgbClr val="FF0000"/>
                </a:solidFill>
                <a:latin typeface="Tahoma" panose="020B0604030504040204" pitchFamily="34" charset="0"/>
                <a:ea typeface="Tahoma" panose="020B0604030504040204" pitchFamily="34" charset="0"/>
                <a:cs typeface="Tahoma" panose="020B0604030504040204" pitchFamily="34" charset="0"/>
              </a:rPr>
              <a:t>pollution</a:t>
            </a:r>
            <a:r>
              <a:rPr lang="it-IT" sz="2400" kern="1200" dirty="0">
                <a:solidFill>
                  <a:srgbClr val="FF0000"/>
                </a:solidFill>
                <a:latin typeface="Tahoma" panose="020B0604030504040204" pitchFamily="34" charset="0"/>
                <a:ea typeface="Tahoma" panose="020B0604030504040204" pitchFamily="34" charset="0"/>
                <a:cs typeface="Tahoma" panose="020B0604030504040204" pitchFamily="34" charset="0"/>
              </a:rPr>
              <a:t> and </a:t>
            </a:r>
            <a:r>
              <a:rPr lang="it-IT" sz="2400" kern="1200" dirty="0" err="1">
                <a:solidFill>
                  <a:srgbClr val="FF0000"/>
                </a:solidFill>
                <a:latin typeface="Tahoma" panose="020B0604030504040204" pitchFamily="34" charset="0"/>
                <a:ea typeface="Tahoma" panose="020B0604030504040204" pitchFamily="34" charset="0"/>
                <a:cs typeface="Tahoma" panose="020B0604030504040204" pitchFamily="34" charset="0"/>
              </a:rPr>
              <a:t>morbidity</a:t>
            </a:r>
            <a:endParaRPr lang="it-IT" sz="24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207875" name="Immagine 2">
            <a:extLst>
              <a:ext uri="{FF2B5EF4-FFF2-40B4-BE49-F238E27FC236}">
                <a16:creationId xmlns:a16="http://schemas.microsoft.com/office/drawing/2014/main" id="{2FC65713-6949-410B-BFE3-DAD8DC6039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4094" y="983457"/>
            <a:ext cx="3018235" cy="1141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876" name="Immagine 3">
            <a:extLst>
              <a:ext uri="{FF2B5EF4-FFF2-40B4-BE49-F238E27FC236}">
                <a16:creationId xmlns:a16="http://schemas.microsoft.com/office/drawing/2014/main" id="{609C700F-4789-4747-93F9-7456BB3ECD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148" y="2272904"/>
            <a:ext cx="6444853" cy="3258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7" name="CasellaDiTesto 4">
            <a:extLst>
              <a:ext uri="{FF2B5EF4-FFF2-40B4-BE49-F238E27FC236}">
                <a16:creationId xmlns:a16="http://schemas.microsoft.com/office/drawing/2014/main" id="{246F80A2-B48C-4D04-9428-07AF56477A3E}"/>
              </a:ext>
            </a:extLst>
          </p:cNvPr>
          <p:cNvSpPr txBox="1">
            <a:spLocks noChangeArrowheads="1"/>
          </p:cNvSpPr>
          <p:nvPr/>
        </p:nvSpPr>
        <p:spPr bwMode="auto">
          <a:xfrm>
            <a:off x="3059832" y="5874543"/>
            <a:ext cx="57673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i="1">
                <a:solidFill>
                  <a:schemeClr val="bg1"/>
                </a:solidFill>
                <a:latin typeface="Arial" panose="020B0604020202020204" pitchFamily="34" charset="0"/>
              </a:defRPr>
            </a:lvl1pPr>
            <a:lvl2pPr marL="742950" indent="-285750">
              <a:defRPr sz="2400" b="1" i="1">
                <a:solidFill>
                  <a:schemeClr val="bg1"/>
                </a:solidFill>
                <a:latin typeface="Arial" panose="020B0604020202020204" pitchFamily="34" charset="0"/>
              </a:defRPr>
            </a:lvl2pPr>
            <a:lvl3pPr marL="1143000" indent="-228600">
              <a:defRPr sz="2400" b="1" i="1">
                <a:solidFill>
                  <a:schemeClr val="bg1"/>
                </a:solidFill>
                <a:latin typeface="Arial" panose="020B0604020202020204" pitchFamily="34" charset="0"/>
              </a:defRPr>
            </a:lvl3pPr>
            <a:lvl4pPr marL="1600200" indent="-228600">
              <a:defRPr sz="2400" b="1" i="1">
                <a:solidFill>
                  <a:schemeClr val="bg1"/>
                </a:solidFill>
                <a:latin typeface="Arial" panose="020B0604020202020204" pitchFamily="34" charset="0"/>
              </a:defRPr>
            </a:lvl4pPr>
            <a:lvl5pPr marL="2057400" indent="-228600">
              <a:defRPr sz="2400" b="1" i="1">
                <a:solidFill>
                  <a:schemeClr val="bg1"/>
                </a:solidFill>
                <a:latin typeface="Arial" panose="020B0604020202020204" pitchFamily="34" charset="0"/>
              </a:defRPr>
            </a:lvl5pPr>
            <a:lvl6pPr marL="2514600" indent="-228600" eaLnBrk="0" fontAlgn="base" hangingPunct="0">
              <a:spcBef>
                <a:spcPct val="0"/>
              </a:spcBef>
              <a:spcAft>
                <a:spcPct val="0"/>
              </a:spcAft>
              <a:defRPr sz="2400" b="1" i="1">
                <a:solidFill>
                  <a:schemeClr val="bg1"/>
                </a:solidFill>
                <a:latin typeface="Arial" panose="020B0604020202020204" pitchFamily="34" charset="0"/>
              </a:defRPr>
            </a:lvl6pPr>
            <a:lvl7pPr marL="2971800" indent="-228600" eaLnBrk="0" fontAlgn="base" hangingPunct="0">
              <a:spcBef>
                <a:spcPct val="0"/>
              </a:spcBef>
              <a:spcAft>
                <a:spcPct val="0"/>
              </a:spcAft>
              <a:defRPr sz="2400" b="1" i="1">
                <a:solidFill>
                  <a:schemeClr val="bg1"/>
                </a:solidFill>
                <a:latin typeface="Arial" panose="020B0604020202020204" pitchFamily="34" charset="0"/>
              </a:defRPr>
            </a:lvl7pPr>
            <a:lvl8pPr marL="3429000" indent="-228600" eaLnBrk="0" fontAlgn="base" hangingPunct="0">
              <a:spcBef>
                <a:spcPct val="0"/>
              </a:spcBef>
              <a:spcAft>
                <a:spcPct val="0"/>
              </a:spcAft>
              <a:defRPr sz="2400" b="1" i="1">
                <a:solidFill>
                  <a:schemeClr val="bg1"/>
                </a:solidFill>
                <a:latin typeface="Arial" panose="020B0604020202020204" pitchFamily="34" charset="0"/>
              </a:defRPr>
            </a:lvl8pPr>
            <a:lvl9pPr marL="3886200" indent="-228600" eaLnBrk="0" fontAlgn="base" hangingPunct="0">
              <a:spcBef>
                <a:spcPct val="0"/>
              </a:spcBef>
              <a:spcAft>
                <a:spcPct val="0"/>
              </a:spcAft>
              <a:defRPr sz="2400" b="1" i="1">
                <a:solidFill>
                  <a:schemeClr val="bg1"/>
                </a:solidFill>
                <a:latin typeface="Arial" panose="020B0604020202020204" pitchFamily="34" charset="0"/>
              </a:defRPr>
            </a:lvl9pPr>
          </a:lstStyle>
          <a:p>
            <a:pPr defTabSz="685800" eaLnBrk="0" fontAlgn="base" hangingPunct="0">
              <a:spcBef>
                <a:spcPct val="0"/>
              </a:spcBef>
              <a:spcAft>
                <a:spcPct val="0"/>
              </a:spcAft>
            </a:pPr>
            <a:r>
              <a:rPr lang="it-IT" altLang="fr-FR" sz="1800" dirty="0">
                <a:solidFill>
                  <a:srgbClr val="000000"/>
                </a:solidFill>
              </a:rPr>
              <a:t>Forastiere et al, Environmental Epidemiology, 2024</a:t>
            </a:r>
          </a:p>
        </p:txBody>
      </p:sp>
      <p:sp>
        <p:nvSpPr>
          <p:cNvPr id="3" name="Espace réservé de la date 2">
            <a:extLst>
              <a:ext uri="{FF2B5EF4-FFF2-40B4-BE49-F238E27FC236}">
                <a16:creationId xmlns:a16="http://schemas.microsoft.com/office/drawing/2014/main" id="{7DEDA88D-1A38-4FC9-9331-7B76B6B76177}"/>
              </a:ext>
            </a:extLst>
          </p:cNvPr>
          <p:cNvSpPr>
            <a:spLocks noGrp="1"/>
          </p:cNvSpPr>
          <p:nvPr>
            <p:ph type="dt" idx="11"/>
          </p:nvPr>
        </p:nvSpPr>
        <p:spPr/>
        <p:txBody>
          <a:bodyPr/>
          <a:lstStyle/>
          <a:p>
            <a:pPr>
              <a:defRPr/>
            </a:pPr>
            <a:fld id="{82D804F7-655C-4F58-AAA3-0F73B86E1299}" type="datetime1">
              <a:rPr lang="fr-FR" smtClean="0"/>
              <a:t>20/09/2025</a:t>
            </a:fld>
            <a:endParaRPr lang="fr-FR"/>
          </a:p>
        </p:txBody>
      </p:sp>
      <p:sp>
        <p:nvSpPr>
          <p:cNvPr id="4" name="Espace réservé du pied de page 3">
            <a:extLst>
              <a:ext uri="{FF2B5EF4-FFF2-40B4-BE49-F238E27FC236}">
                <a16:creationId xmlns:a16="http://schemas.microsoft.com/office/drawing/2014/main" id="{D6C8EB8D-FF70-49AA-B7CC-807AF348E215}"/>
              </a:ext>
            </a:extLst>
          </p:cNvPr>
          <p:cNvSpPr>
            <a:spLocks noGrp="1"/>
          </p:cNvSpPr>
          <p:nvPr>
            <p:ph type="ftr" idx="12"/>
          </p:nvPr>
        </p:nvSpPr>
        <p:spPr/>
        <p:txBody>
          <a:bodyPr/>
          <a:lstStyle/>
          <a:p>
            <a:pPr>
              <a:defRPr/>
            </a:pPr>
            <a:r>
              <a:rPr lang="fr-FR"/>
              <a:t>GREE 2025</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re 4">
            <a:extLst>
              <a:ext uri="{FF2B5EF4-FFF2-40B4-BE49-F238E27FC236}">
                <a16:creationId xmlns:a16="http://schemas.microsoft.com/office/drawing/2014/main" id="{12E23758-51DC-4817-A3F9-EB80631E272F}"/>
              </a:ext>
            </a:extLst>
          </p:cNvPr>
          <p:cNvSpPr txBox="1">
            <a:spLocks/>
          </p:cNvSpPr>
          <p:nvPr/>
        </p:nvSpPr>
        <p:spPr>
          <a:xfrm>
            <a:off x="539457" y="783094"/>
            <a:ext cx="7886700" cy="994172"/>
          </a:xfrm>
          <a:prstGeom prst="rect">
            <a:avLst/>
          </a:prstGeom>
          <a:solidFill>
            <a:schemeClr val="accent1">
              <a:lumMod val="20000"/>
              <a:lumOff val="80000"/>
            </a:schemeClr>
          </a:solid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300"/>
              <a:t>Air Pollution and IPF</a:t>
            </a:r>
            <a:endParaRPr lang="fr-FR" sz="3300" dirty="0"/>
          </a:p>
        </p:txBody>
      </p:sp>
      <p:cxnSp>
        <p:nvCxnSpPr>
          <p:cNvPr id="18" name="Connecteur droit 17">
            <a:extLst>
              <a:ext uri="{FF2B5EF4-FFF2-40B4-BE49-F238E27FC236}">
                <a16:creationId xmlns:a16="http://schemas.microsoft.com/office/drawing/2014/main" id="{112614BF-4DE7-DD40-B4C2-AB22532EEACF}"/>
              </a:ext>
            </a:extLst>
          </p:cNvPr>
          <p:cNvCxnSpPr>
            <a:cxnSpLocks noChangeShapeType="1"/>
          </p:cNvCxnSpPr>
          <p:nvPr/>
        </p:nvCxnSpPr>
        <p:spPr bwMode="auto">
          <a:xfrm flipV="1">
            <a:off x="2404228" y="5391805"/>
            <a:ext cx="4663634" cy="17375"/>
          </a:xfrm>
          <a:prstGeom prst="line">
            <a:avLst/>
          </a:prstGeom>
          <a:noFill/>
          <a:ln w="25400">
            <a:solidFill>
              <a:schemeClr val="accent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xmlns="">
                <a:noFill/>
              </a14:hiddenFill>
            </a:ext>
          </a:extLst>
        </p:spPr>
      </p:cxnSp>
      <p:cxnSp>
        <p:nvCxnSpPr>
          <p:cNvPr id="19" name="Connecteur droit 18">
            <a:extLst>
              <a:ext uri="{FF2B5EF4-FFF2-40B4-BE49-F238E27FC236}">
                <a16:creationId xmlns:a16="http://schemas.microsoft.com/office/drawing/2014/main" id="{5623BB0F-5772-4D41-B93A-2B16BEA44780}"/>
              </a:ext>
            </a:extLst>
          </p:cNvPr>
          <p:cNvCxnSpPr>
            <a:cxnSpLocks noChangeShapeType="1"/>
          </p:cNvCxnSpPr>
          <p:nvPr/>
        </p:nvCxnSpPr>
        <p:spPr bwMode="auto">
          <a:xfrm>
            <a:off x="2407028" y="2238191"/>
            <a:ext cx="0" cy="3133487"/>
          </a:xfrm>
          <a:prstGeom prst="line">
            <a:avLst/>
          </a:prstGeom>
          <a:noFill/>
          <a:ln w="25400">
            <a:solidFill>
              <a:schemeClr val="accent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xmlns="">
                <a:noFill/>
              </a14:hiddenFill>
            </a:ext>
          </a:extLst>
        </p:spPr>
      </p:cxnSp>
      <p:cxnSp>
        <p:nvCxnSpPr>
          <p:cNvPr id="20" name="Connecteur droit 19">
            <a:extLst>
              <a:ext uri="{FF2B5EF4-FFF2-40B4-BE49-F238E27FC236}">
                <a16:creationId xmlns:a16="http://schemas.microsoft.com/office/drawing/2014/main" id="{F3ABBF4C-B53F-DE45-90A9-F74C5B7783B8}"/>
              </a:ext>
            </a:extLst>
          </p:cNvPr>
          <p:cNvCxnSpPr>
            <a:cxnSpLocks noChangeShapeType="1"/>
          </p:cNvCxnSpPr>
          <p:nvPr/>
        </p:nvCxnSpPr>
        <p:spPr bwMode="auto">
          <a:xfrm>
            <a:off x="2399089" y="3327197"/>
            <a:ext cx="1421677" cy="2768"/>
          </a:xfrm>
          <a:prstGeom prst="line">
            <a:avLst/>
          </a:prstGeom>
          <a:noFill/>
          <a:ln w="25400">
            <a:solidFill>
              <a:schemeClr val="accent1"/>
            </a:solidFill>
            <a:prstDash val="dash"/>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xmlns="">
                <a:noFill/>
              </a14:hiddenFill>
            </a:ext>
          </a:extLst>
        </p:spPr>
      </p:cxnSp>
      <p:cxnSp>
        <p:nvCxnSpPr>
          <p:cNvPr id="21" name="Connecteur droit 20">
            <a:extLst>
              <a:ext uri="{FF2B5EF4-FFF2-40B4-BE49-F238E27FC236}">
                <a16:creationId xmlns:a16="http://schemas.microsoft.com/office/drawing/2014/main" id="{4F5C7C22-7495-E94B-B769-B8FC28321799}"/>
              </a:ext>
            </a:extLst>
          </p:cNvPr>
          <p:cNvCxnSpPr>
            <a:cxnSpLocks noChangeShapeType="1"/>
          </p:cNvCxnSpPr>
          <p:nvPr/>
        </p:nvCxnSpPr>
        <p:spPr bwMode="auto">
          <a:xfrm>
            <a:off x="2399089" y="2880412"/>
            <a:ext cx="781779" cy="19232"/>
          </a:xfrm>
          <a:prstGeom prst="line">
            <a:avLst/>
          </a:prstGeom>
          <a:noFill/>
          <a:ln w="25400">
            <a:solidFill>
              <a:schemeClr val="accent1"/>
            </a:solidFill>
            <a:prstDash val="sysDash"/>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xmlns="">
                <a:noFill/>
              </a14:hiddenFill>
            </a:ext>
          </a:extLst>
        </p:spPr>
      </p:cxnSp>
      <p:cxnSp>
        <p:nvCxnSpPr>
          <p:cNvPr id="22" name="Connecteur droit 21">
            <a:extLst>
              <a:ext uri="{FF2B5EF4-FFF2-40B4-BE49-F238E27FC236}">
                <a16:creationId xmlns:a16="http://schemas.microsoft.com/office/drawing/2014/main" id="{8718B033-C7BD-DE4A-BA29-477D0921238C}"/>
              </a:ext>
            </a:extLst>
          </p:cNvPr>
          <p:cNvCxnSpPr>
            <a:cxnSpLocks noChangeShapeType="1"/>
          </p:cNvCxnSpPr>
          <p:nvPr/>
        </p:nvCxnSpPr>
        <p:spPr bwMode="auto">
          <a:xfrm>
            <a:off x="2445709" y="2282746"/>
            <a:ext cx="648090" cy="618344"/>
          </a:xfrm>
          <a:prstGeom prst="line">
            <a:avLst/>
          </a:prstGeom>
          <a:noFill/>
          <a:ln w="25400">
            <a:solidFill>
              <a:srgbClr val="F79646"/>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xmlns="">
                <a:noFill/>
              </a14:hiddenFill>
            </a:ext>
          </a:extLst>
        </p:spPr>
      </p:cxnSp>
      <p:sp>
        <p:nvSpPr>
          <p:cNvPr id="23" name="ZoneTexte 54">
            <a:extLst>
              <a:ext uri="{FF2B5EF4-FFF2-40B4-BE49-F238E27FC236}">
                <a16:creationId xmlns:a16="http://schemas.microsoft.com/office/drawing/2014/main" id="{11CE17D3-FC42-C245-A973-C8C9F97616A7}"/>
              </a:ext>
            </a:extLst>
          </p:cNvPr>
          <p:cNvSpPr txBox="1">
            <a:spLocks noChangeArrowheads="1"/>
          </p:cNvSpPr>
          <p:nvPr/>
        </p:nvSpPr>
        <p:spPr bwMode="auto">
          <a:xfrm>
            <a:off x="977765" y="2182379"/>
            <a:ext cx="1353488" cy="2539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r>
              <a:rPr lang="fr-FR" sz="1050" b="1" dirty="0" err="1"/>
              <a:t>Onset</a:t>
            </a:r>
            <a:r>
              <a:rPr lang="fr-FR" sz="1050" b="1" dirty="0"/>
              <a:t> of the disease</a:t>
            </a:r>
          </a:p>
        </p:txBody>
      </p:sp>
      <p:sp>
        <p:nvSpPr>
          <p:cNvPr id="24" name="ZoneTexte 55">
            <a:extLst>
              <a:ext uri="{FF2B5EF4-FFF2-40B4-BE49-F238E27FC236}">
                <a16:creationId xmlns:a16="http://schemas.microsoft.com/office/drawing/2014/main" id="{A5B4B042-A991-2C4B-901B-B299DF4597E4}"/>
              </a:ext>
            </a:extLst>
          </p:cNvPr>
          <p:cNvSpPr txBox="1">
            <a:spLocks noChangeArrowheads="1"/>
          </p:cNvSpPr>
          <p:nvPr/>
        </p:nvSpPr>
        <p:spPr bwMode="auto">
          <a:xfrm>
            <a:off x="1004917" y="2702935"/>
            <a:ext cx="1353488" cy="2539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r>
              <a:rPr lang="fr-FR" sz="1050" b="1" dirty="0" err="1"/>
              <a:t>Onset</a:t>
            </a:r>
            <a:r>
              <a:rPr lang="fr-FR" sz="1050" b="1" dirty="0"/>
              <a:t> of </a:t>
            </a:r>
            <a:r>
              <a:rPr lang="fr-FR" sz="1050" b="1" dirty="0" err="1"/>
              <a:t>symptoms</a:t>
            </a:r>
            <a:endParaRPr lang="fr-FR" sz="1050" b="1" dirty="0"/>
          </a:p>
        </p:txBody>
      </p:sp>
      <p:sp>
        <p:nvSpPr>
          <p:cNvPr id="26" name="ZoneTexte 61">
            <a:extLst>
              <a:ext uri="{FF2B5EF4-FFF2-40B4-BE49-F238E27FC236}">
                <a16:creationId xmlns:a16="http://schemas.microsoft.com/office/drawing/2014/main" id="{03FAF0C1-07C9-C347-8FCE-C98A45A889F3}"/>
              </a:ext>
            </a:extLst>
          </p:cNvPr>
          <p:cNvSpPr txBox="1">
            <a:spLocks noChangeArrowheads="1"/>
          </p:cNvSpPr>
          <p:nvPr/>
        </p:nvSpPr>
        <p:spPr bwMode="auto">
          <a:xfrm>
            <a:off x="2640927" y="5432523"/>
            <a:ext cx="532141"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eaLnBrk="1" hangingPunct="1"/>
            <a:r>
              <a:rPr lang="fr-FR" sz="1200" dirty="0"/>
              <a:t>1 </a:t>
            </a:r>
            <a:r>
              <a:rPr lang="fr-FR" sz="1200" dirty="0" err="1"/>
              <a:t>yr</a:t>
            </a:r>
            <a:endParaRPr lang="fr-FR" sz="1200" dirty="0"/>
          </a:p>
        </p:txBody>
      </p:sp>
      <p:sp>
        <p:nvSpPr>
          <p:cNvPr id="27" name="ZoneTexte 62">
            <a:extLst>
              <a:ext uri="{FF2B5EF4-FFF2-40B4-BE49-F238E27FC236}">
                <a16:creationId xmlns:a16="http://schemas.microsoft.com/office/drawing/2014/main" id="{213FED7A-73A0-DC45-B626-57DC18D6939B}"/>
              </a:ext>
            </a:extLst>
          </p:cNvPr>
          <p:cNvSpPr txBox="1">
            <a:spLocks noChangeArrowheads="1"/>
          </p:cNvSpPr>
          <p:nvPr/>
        </p:nvSpPr>
        <p:spPr bwMode="auto">
          <a:xfrm>
            <a:off x="3402244" y="5445520"/>
            <a:ext cx="67107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eaLnBrk="1" hangingPunct="1"/>
            <a:r>
              <a:rPr lang="fr-FR" sz="1200" dirty="0"/>
              <a:t>2 </a:t>
            </a:r>
            <a:r>
              <a:rPr lang="fr-FR" sz="1200" dirty="0" err="1"/>
              <a:t>yrs</a:t>
            </a:r>
            <a:endParaRPr lang="fr-FR" sz="1200" dirty="0"/>
          </a:p>
        </p:txBody>
      </p:sp>
      <p:sp>
        <p:nvSpPr>
          <p:cNvPr id="28" name="ZoneTexte 63">
            <a:extLst>
              <a:ext uri="{FF2B5EF4-FFF2-40B4-BE49-F238E27FC236}">
                <a16:creationId xmlns:a16="http://schemas.microsoft.com/office/drawing/2014/main" id="{7CE19AE4-5BE7-C347-B10B-A8CC3E94E21B}"/>
              </a:ext>
            </a:extLst>
          </p:cNvPr>
          <p:cNvSpPr txBox="1">
            <a:spLocks noChangeArrowheads="1"/>
          </p:cNvSpPr>
          <p:nvPr/>
        </p:nvSpPr>
        <p:spPr bwMode="auto">
          <a:xfrm>
            <a:off x="4302495" y="5441746"/>
            <a:ext cx="47148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eaLnBrk="1" hangingPunct="1"/>
            <a:r>
              <a:rPr lang="fr-FR" sz="1200" dirty="0"/>
              <a:t>3 </a:t>
            </a:r>
            <a:r>
              <a:rPr lang="fr-FR" sz="1200" dirty="0" err="1"/>
              <a:t>yrs</a:t>
            </a:r>
            <a:endParaRPr lang="fr-FR" sz="1200" dirty="0"/>
          </a:p>
        </p:txBody>
      </p:sp>
      <p:sp>
        <p:nvSpPr>
          <p:cNvPr id="29" name="ZoneTexte 64">
            <a:extLst>
              <a:ext uri="{FF2B5EF4-FFF2-40B4-BE49-F238E27FC236}">
                <a16:creationId xmlns:a16="http://schemas.microsoft.com/office/drawing/2014/main" id="{20B94077-ADB5-4F4B-9164-EF9AFF185C52}"/>
              </a:ext>
            </a:extLst>
          </p:cNvPr>
          <p:cNvSpPr txBox="1">
            <a:spLocks noChangeArrowheads="1"/>
          </p:cNvSpPr>
          <p:nvPr/>
        </p:nvSpPr>
        <p:spPr bwMode="auto">
          <a:xfrm>
            <a:off x="4967001" y="5441746"/>
            <a:ext cx="47148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eaLnBrk="1" hangingPunct="1"/>
            <a:r>
              <a:rPr lang="fr-FR" sz="1200" dirty="0"/>
              <a:t>4 </a:t>
            </a:r>
            <a:r>
              <a:rPr lang="fr-FR" sz="1200" dirty="0" err="1"/>
              <a:t>yrs</a:t>
            </a:r>
            <a:endParaRPr lang="fr-FR" sz="1200" dirty="0"/>
          </a:p>
        </p:txBody>
      </p:sp>
      <p:sp>
        <p:nvSpPr>
          <p:cNvPr id="30" name="ZoneTexte 65">
            <a:extLst>
              <a:ext uri="{FF2B5EF4-FFF2-40B4-BE49-F238E27FC236}">
                <a16:creationId xmlns:a16="http://schemas.microsoft.com/office/drawing/2014/main" id="{EE9EEF4D-21A5-FD47-B5BC-498663CA7FD5}"/>
              </a:ext>
            </a:extLst>
          </p:cNvPr>
          <p:cNvSpPr txBox="1">
            <a:spLocks noChangeArrowheads="1"/>
          </p:cNvSpPr>
          <p:nvPr/>
        </p:nvSpPr>
        <p:spPr bwMode="auto">
          <a:xfrm>
            <a:off x="5576023" y="5441746"/>
            <a:ext cx="49808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eaLnBrk="1" hangingPunct="1"/>
            <a:r>
              <a:rPr lang="fr-FR" sz="1200" dirty="0"/>
              <a:t>5 </a:t>
            </a:r>
            <a:r>
              <a:rPr lang="fr-FR" sz="1200" dirty="0" err="1"/>
              <a:t>yrs</a:t>
            </a:r>
            <a:endParaRPr lang="fr-FR" sz="1200" dirty="0"/>
          </a:p>
        </p:txBody>
      </p:sp>
      <p:sp>
        <p:nvSpPr>
          <p:cNvPr id="31" name="ZoneTexte 66">
            <a:extLst>
              <a:ext uri="{FF2B5EF4-FFF2-40B4-BE49-F238E27FC236}">
                <a16:creationId xmlns:a16="http://schemas.microsoft.com/office/drawing/2014/main" id="{AA8EF073-C156-D847-A47B-3ABD4FF2A718}"/>
              </a:ext>
            </a:extLst>
          </p:cNvPr>
          <p:cNvSpPr txBox="1">
            <a:spLocks noChangeArrowheads="1"/>
          </p:cNvSpPr>
          <p:nvPr/>
        </p:nvSpPr>
        <p:spPr bwMode="auto">
          <a:xfrm>
            <a:off x="5956179" y="5440762"/>
            <a:ext cx="70014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eaLnBrk="1" hangingPunct="1"/>
            <a:r>
              <a:rPr lang="fr-FR" sz="1200" dirty="0"/>
              <a:t>6 </a:t>
            </a:r>
            <a:r>
              <a:rPr lang="fr-FR" sz="1200" dirty="0" err="1"/>
              <a:t>rss</a:t>
            </a:r>
            <a:r>
              <a:rPr lang="fr-FR" sz="1200" dirty="0"/>
              <a:t> </a:t>
            </a:r>
          </a:p>
        </p:txBody>
      </p:sp>
      <p:cxnSp>
        <p:nvCxnSpPr>
          <p:cNvPr id="34" name="Connecteur droit 33">
            <a:extLst>
              <a:ext uri="{FF2B5EF4-FFF2-40B4-BE49-F238E27FC236}">
                <a16:creationId xmlns:a16="http://schemas.microsoft.com/office/drawing/2014/main" id="{D6B4B3C8-0ABB-B649-9BDA-DC3D7416B20E}"/>
              </a:ext>
            </a:extLst>
          </p:cNvPr>
          <p:cNvCxnSpPr>
            <a:cxnSpLocks noChangeShapeType="1"/>
          </p:cNvCxnSpPr>
          <p:nvPr/>
        </p:nvCxnSpPr>
        <p:spPr bwMode="auto">
          <a:xfrm>
            <a:off x="2423467" y="2282747"/>
            <a:ext cx="4058900" cy="3053527"/>
          </a:xfrm>
          <a:prstGeom prst="line">
            <a:avLst/>
          </a:prstGeom>
          <a:noFill/>
          <a:ln w="25400">
            <a:solidFill>
              <a:srgbClr val="F79646"/>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xmlns="">
                <a:noFill/>
              </a14:hiddenFill>
            </a:ext>
          </a:extLst>
        </p:spPr>
      </p:cxnSp>
      <p:cxnSp>
        <p:nvCxnSpPr>
          <p:cNvPr id="35" name="Connecteur droit 34">
            <a:extLst>
              <a:ext uri="{FF2B5EF4-FFF2-40B4-BE49-F238E27FC236}">
                <a16:creationId xmlns:a16="http://schemas.microsoft.com/office/drawing/2014/main" id="{5EF36AB4-AFFE-A346-B487-9D19F7550162}"/>
              </a:ext>
            </a:extLst>
          </p:cNvPr>
          <p:cNvCxnSpPr>
            <a:cxnSpLocks noChangeShapeType="1"/>
          </p:cNvCxnSpPr>
          <p:nvPr/>
        </p:nvCxnSpPr>
        <p:spPr bwMode="auto">
          <a:xfrm>
            <a:off x="3130221" y="3764954"/>
            <a:ext cx="972403" cy="200610"/>
          </a:xfrm>
          <a:prstGeom prst="line">
            <a:avLst/>
          </a:prstGeom>
          <a:noFill/>
          <a:ln w="25400">
            <a:solidFill>
              <a:srgbClr val="F79646"/>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xmlns="">
                <a:noFill/>
              </a14:hiddenFill>
            </a:ext>
          </a:extLst>
        </p:spPr>
      </p:cxnSp>
      <p:cxnSp>
        <p:nvCxnSpPr>
          <p:cNvPr id="36" name="Connecteur droit 35">
            <a:extLst>
              <a:ext uri="{FF2B5EF4-FFF2-40B4-BE49-F238E27FC236}">
                <a16:creationId xmlns:a16="http://schemas.microsoft.com/office/drawing/2014/main" id="{CEA58A86-538D-BF47-A93D-FCF620D18C65}"/>
              </a:ext>
            </a:extLst>
          </p:cNvPr>
          <p:cNvCxnSpPr>
            <a:cxnSpLocks noChangeShapeType="1"/>
          </p:cNvCxnSpPr>
          <p:nvPr/>
        </p:nvCxnSpPr>
        <p:spPr bwMode="auto">
          <a:xfrm>
            <a:off x="4111294" y="3953749"/>
            <a:ext cx="371513" cy="1401716"/>
          </a:xfrm>
          <a:prstGeom prst="line">
            <a:avLst/>
          </a:prstGeom>
          <a:noFill/>
          <a:ln w="25400">
            <a:solidFill>
              <a:srgbClr val="F79646"/>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xmlns="">
                <a:noFill/>
              </a14:hiddenFill>
            </a:ext>
          </a:extLst>
        </p:spPr>
      </p:cxnSp>
      <p:sp>
        <p:nvSpPr>
          <p:cNvPr id="37" name="ZoneTexte 81">
            <a:extLst>
              <a:ext uri="{FF2B5EF4-FFF2-40B4-BE49-F238E27FC236}">
                <a16:creationId xmlns:a16="http://schemas.microsoft.com/office/drawing/2014/main" id="{A2252A16-D5F0-0645-8161-1DFCC55FD1B5}"/>
              </a:ext>
            </a:extLst>
          </p:cNvPr>
          <p:cNvSpPr txBox="1">
            <a:spLocks noChangeArrowheads="1"/>
          </p:cNvSpPr>
          <p:nvPr/>
        </p:nvSpPr>
        <p:spPr bwMode="auto">
          <a:xfrm>
            <a:off x="1336418" y="3226694"/>
            <a:ext cx="860894" cy="2539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eaLnBrk="1" hangingPunct="1"/>
            <a:r>
              <a:rPr lang="fr-FR" sz="1050" b="1" dirty="0" err="1"/>
              <a:t>Diagnosis</a:t>
            </a:r>
            <a:endParaRPr lang="fr-FR" sz="1050" b="1" dirty="0"/>
          </a:p>
        </p:txBody>
      </p:sp>
      <p:sp>
        <p:nvSpPr>
          <p:cNvPr id="38" name="ZoneTexte 85">
            <a:extLst>
              <a:ext uri="{FF2B5EF4-FFF2-40B4-BE49-F238E27FC236}">
                <a16:creationId xmlns:a16="http://schemas.microsoft.com/office/drawing/2014/main" id="{5209E94A-97E3-C442-9D66-C3E3ECD966E6}"/>
              </a:ext>
            </a:extLst>
          </p:cNvPr>
          <p:cNvSpPr txBox="1">
            <a:spLocks noChangeArrowheads="1"/>
          </p:cNvSpPr>
          <p:nvPr/>
        </p:nvSpPr>
        <p:spPr bwMode="auto">
          <a:xfrm>
            <a:off x="1491869" y="5071131"/>
            <a:ext cx="727384"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eaLnBrk="1" hangingPunct="1"/>
            <a:endParaRPr lang="fr-FR" sz="1200" b="1" dirty="0"/>
          </a:p>
        </p:txBody>
      </p:sp>
      <p:cxnSp>
        <p:nvCxnSpPr>
          <p:cNvPr id="39" name="Connecteur droit 38">
            <a:extLst>
              <a:ext uri="{FF2B5EF4-FFF2-40B4-BE49-F238E27FC236}">
                <a16:creationId xmlns:a16="http://schemas.microsoft.com/office/drawing/2014/main" id="{C3487848-D4CC-8A4C-BDDC-CCE860A896E0}"/>
              </a:ext>
            </a:extLst>
          </p:cNvPr>
          <p:cNvCxnSpPr>
            <a:cxnSpLocks noChangeShapeType="1"/>
          </p:cNvCxnSpPr>
          <p:nvPr/>
        </p:nvCxnSpPr>
        <p:spPr bwMode="auto">
          <a:xfrm>
            <a:off x="3077691" y="2899645"/>
            <a:ext cx="52737" cy="865310"/>
          </a:xfrm>
          <a:prstGeom prst="line">
            <a:avLst/>
          </a:prstGeom>
          <a:noFill/>
          <a:ln w="25400">
            <a:solidFill>
              <a:srgbClr val="F79646"/>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xmlns="">
                <a:noFill/>
              </a14:hiddenFill>
            </a:ext>
          </a:extLst>
        </p:spPr>
      </p:cxnSp>
      <p:cxnSp>
        <p:nvCxnSpPr>
          <p:cNvPr id="40" name="Connecteur droit 39">
            <a:extLst>
              <a:ext uri="{FF2B5EF4-FFF2-40B4-BE49-F238E27FC236}">
                <a16:creationId xmlns:a16="http://schemas.microsoft.com/office/drawing/2014/main" id="{820AA066-EE30-6E4A-AD32-5C3B24E26996}"/>
              </a:ext>
            </a:extLst>
          </p:cNvPr>
          <p:cNvCxnSpPr>
            <a:cxnSpLocks noChangeShapeType="1"/>
          </p:cNvCxnSpPr>
          <p:nvPr/>
        </p:nvCxnSpPr>
        <p:spPr bwMode="auto">
          <a:xfrm>
            <a:off x="2409081" y="2258319"/>
            <a:ext cx="905869" cy="3150862"/>
          </a:xfrm>
          <a:prstGeom prst="line">
            <a:avLst/>
          </a:prstGeom>
          <a:noFill/>
          <a:ln w="25400">
            <a:solidFill>
              <a:srgbClr val="F79646"/>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xmlns="">
                <a:noFill/>
              </a14:hiddenFill>
            </a:ext>
          </a:extLst>
        </p:spPr>
      </p:cxnSp>
      <p:sp>
        <p:nvSpPr>
          <p:cNvPr id="44" name="ZoneTexte 43">
            <a:extLst>
              <a:ext uri="{FF2B5EF4-FFF2-40B4-BE49-F238E27FC236}">
                <a16:creationId xmlns:a16="http://schemas.microsoft.com/office/drawing/2014/main" id="{8ACD8F75-C346-5149-98AE-E46945D0BFC1}"/>
              </a:ext>
            </a:extLst>
          </p:cNvPr>
          <p:cNvSpPr txBox="1"/>
          <p:nvPr/>
        </p:nvSpPr>
        <p:spPr>
          <a:xfrm>
            <a:off x="4706612" y="3102728"/>
            <a:ext cx="0" cy="0"/>
          </a:xfrm>
          <a:prstGeom prst="rect">
            <a:avLst/>
          </a:prstGeom>
          <a:noFill/>
        </p:spPr>
        <p:txBody>
          <a:bodyPr wrap="none" rtlCol="0">
            <a:noAutofit/>
          </a:bodyPr>
          <a:lstStyle/>
          <a:p>
            <a:pPr>
              <a:lnSpc>
                <a:spcPct val="95000"/>
              </a:lnSpc>
              <a:spcBef>
                <a:spcPts val="338"/>
              </a:spcBef>
            </a:pPr>
            <a:endParaRPr lang="fr-FR" sz="1200" dirty="0" err="1"/>
          </a:p>
        </p:txBody>
      </p:sp>
      <p:sp>
        <p:nvSpPr>
          <p:cNvPr id="48" name="Flèche vers le bas 31">
            <a:extLst>
              <a:ext uri="{FF2B5EF4-FFF2-40B4-BE49-F238E27FC236}">
                <a16:creationId xmlns:a16="http://schemas.microsoft.com/office/drawing/2014/main" id="{0AAA1602-34B8-4094-987F-BFA5B8812B0A}"/>
              </a:ext>
            </a:extLst>
          </p:cNvPr>
          <p:cNvSpPr>
            <a:spLocks noChangeArrowheads="1"/>
          </p:cNvSpPr>
          <p:nvPr/>
        </p:nvSpPr>
        <p:spPr bwMode="auto">
          <a:xfrm>
            <a:off x="636021" y="2045071"/>
            <a:ext cx="335246" cy="3439767"/>
          </a:xfrm>
          <a:prstGeom prst="downArrow">
            <a:avLst>
              <a:gd name="adj1" fmla="val 50000"/>
              <a:gd name="adj2" fmla="val 50017"/>
            </a:avLst>
          </a:prstGeom>
          <a:solidFill>
            <a:srgbClr val="FCD5B5"/>
          </a:solidFill>
          <a:ln w="9525">
            <a:solidFill>
              <a:srgbClr val="FAC090"/>
            </a:solidFill>
            <a:miter lim="800000"/>
            <a:headEnd/>
            <a:tailEnd/>
          </a:ln>
          <a:effectLst>
            <a:outerShdw blurRad="40000" dist="23000" dir="5400000" rotWithShape="0">
              <a:srgbClr val="000000">
                <a:alpha val="34998"/>
              </a:srgbClr>
            </a:outerShdw>
          </a:effectLst>
        </p:spPr>
        <p:txBody>
          <a:bodyPr anchor="ctr"/>
          <a:lstStyle/>
          <a:p>
            <a:pPr algn="ctr">
              <a:defRPr/>
            </a:pPr>
            <a:endParaRPr lang="fr-FR" sz="1200" dirty="0">
              <a:solidFill>
                <a:schemeClr val="lt1"/>
              </a:solidFill>
            </a:endParaRPr>
          </a:p>
        </p:txBody>
      </p:sp>
      <p:sp>
        <p:nvSpPr>
          <p:cNvPr id="49" name="Espace réservé de la date 2">
            <a:extLst>
              <a:ext uri="{FF2B5EF4-FFF2-40B4-BE49-F238E27FC236}">
                <a16:creationId xmlns:a16="http://schemas.microsoft.com/office/drawing/2014/main" id="{0DDC5914-2D98-497A-9AD0-9DA22E426268}"/>
              </a:ext>
            </a:extLst>
          </p:cNvPr>
          <p:cNvSpPr>
            <a:spLocks noGrp="1"/>
          </p:cNvSpPr>
          <p:nvPr>
            <p:ph type="dt" sz="half" idx="10"/>
          </p:nvPr>
        </p:nvSpPr>
        <p:spPr>
          <a:xfrm>
            <a:off x="1230255" y="5726907"/>
            <a:ext cx="2057400" cy="273844"/>
          </a:xfrm>
        </p:spPr>
        <p:txBody>
          <a:bodyPr/>
          <a:lstStyle/>
          <a:p>
            <a:fld id="{A5378C9F-7F3F-4686-B0B9-7ADD581CCDC9}" type="datetime1">
              <a:rPr lang="fr-FR" smtClean="0"/>
              <a:t>20/09/2025</a:t>
            </a:fld>
            <a:endParaRPr lang="fr-FR" dirty="0"/>
          </a:p>
        </p:txBody>
      </p:sp>
      <p:sp>
        <p:nvSpPr>
          <p:cNvPr id="50" name="Espace réservé du pied de page 3">
            <a:extLst>
              <a:ext uri="{FF2B5EF4-FFF2-40B4-BE49-F238E27FC236}">
                <a16:creationId xmlns:a16="http://schemas.microsoft.com/office/drawing/2014/main" id="{74755D59-F913-4464-87BD-329EDA00DF73}"/>
              </a:ext>
            </a:extLst>
          </p:cNvPr>
          <p:cNvSpPr>
            <a:spLocks noGrp="1"/>
          </p:cNvSpPr>
          <p:nvPr>
            <p:ph type="ftr" sz="quarter" idx="11"/>
          </p:nvPr>
        </p:nvSpPr>
        <p:spPr>
          <a:xfrm>
            <a:off x="5815921" y="5690653"/>
            <a:ext cx="3086100" cy="273844"/>
          </a:xfrm>
        </p:spPr>
        <p:txBody>
          <a:bodyPr/>
          <a:lstStyle/>
          <a:p>
            <a:pPr algn="r"/>
            <a:r>
              <a:rPr lang="fr-FR"/>
              <a:t>GREE 2025</a:t>
            </a:r>
            <a:endParaRPr lang="fr-FR" dirty="0"/>
          </a:p>
        </p:txBody>
      </p:sp>
      <p:pic>
        <p:nvPicPr>
          <p:cNvPr id="4" name="Image 3">
            <a:extLst>
              <a:ext uri="{FF2B5EF4-FFF2-40B4-BE49-F238E27FC236}">
                <a16:creationId xmlns:a16="http://schemas.microsoft.com/office/drawing/2014/main" id="{36E84CD7-78CA-4DB7-8FDB-9DEFBBDF5F3A}"/>
              </a:ext>
            </a:extLst>
          </p:cNvPr>
          <p:cNvPicPr>
            <a:picLocks noChangeAspect="1"/>
          </p:cNvPicPr>
          <p:nvPr/>
        </p:nvPicPr>
        <p:blipFill>
          <a:blip r:embed="rId3"/>
          <a:stretch>
            <a:fillRect/>
          </a:stretch>
        </p:blipFill>
        <p:spPr>
          <a:xfrm>
            <a:off x="5593617" y="-64769"/>
            <a:ext cx="3308404" cy="1659387"/>
          </a:xfrm>
          <a:prstGeom prst="rect">
            <a:avLst/>
          </a:prstGeom>
        </p:spPr>
      </p:pic>
      <p:sp>
        <p:nvSpPr>
          <p:cNvPr id="42" name="Ellipse 41">
            <a:extLst>
              <a:ext uri="{FF2B5EF4-FFF2-40B4-BE49-F238E27FC236}">
                <a16:creationId xmlns:a16="http://schemas.microsoft.com/office/drawing/2014/main" id="{15693FE4-999D-4080-8805-3C5B34532869}"/>
              </a:ext>
            </a:extLst>
          </p:cNvPr>
          <p:cNvSpPr/>
          <p:nvPr/>
        </p:nvSpPr>
        <p:spPr>
          <a:xfrm>
            <a:off x="6902411" y="1321585"/>
            <a:ext cx="690815" cy="3691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Tree>
    <p:extLst>
      <p:ext uri="{BB962C8B-B14F-4D97-AF65-F5344CB8AC3E}">
        <p14:creationId xmlns:p14="http://schemas.microsoft.com/office/powerpoint/2010/main" val="174420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itre 4">
            <a:extLst>
              <a:ext uri="{FF2B5EF4-FFF2-40B4-BE49-F238E27FC236}">
                <a16:creationId xmlns:a16="http://schemas.microsoft.com/office/drawing/2014/main" id="{F02F92CF-2DA8-4C5C-9E5E-8E93FC47F238}"/>
              </a:ext>
            </a:extLst>
          </p:cNvPr>
          <p:cNvSpPr txBox="1">
            <a:spLocks/>
          </p:cNvSpPr>
          <p:nvPr/>
        </p:nvSpPr>
        <p:spPr>
          <a:xfrm>
            <a:off x="539457" y="783094"/>
            <a:ext cx="7886700" cy="994172"/>
          </a:xfrm>
          <a:prstGeom prst="rect">
            <a:avLst/>
          </a:prstGeom>
          <a:solidFill>
            <a:schemeClr val="accent1">
              <a:lumMod val="20000"/>
              <a:lumOff val="80000"/>
            </a:schemeClr>
          </a:solid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300"/>
              <a:t>Air Pollution and IPF</a:t>
            </a:r>
            <a:endParaRPr lang="fr-FR" sz="3300" dirty="0"/>
          </a:p>
        </p:txBody>
      </p:sp>
      <p:cxnSp>
        <p:nvCxnSpPr>
          <p:cNvPr id="18" name="Connecteur droit 17">
            <a:extLst>
              <a:ext uri="{FF2B5EF4-FFF2-40B4-BE49-F238E27FC236}">
                <a16:creationId xmlns:a16="http://schemas.microsoft.com/office/drawing/2014/main" id="{112614BF-4DE7-DD40-B4C2-AB22532EEACF}"/>
              </a:ext>
            </a:extLst>
          </p:cNvPr>
          <p:cNvCxnSpPr>
            <a:cxnSpLocks noChangeShapeType="1"/>
          </p:cNvCxnSpPr>
          <p:nvPr/>
        </p:nvCxnSpPr>
        <p:spPr bwMode="auto">
          <a:xfrm flipV="1">
            <a:off x="2404228" y="5391805"/>
            <a:ext cx="4663634" cy="17375"/>
          </a:xfrm>
          <a:prstGeom prst="line">
            <a:avLst/>
          </a:prstGeom>
          <a:noFill/>
          <a:ln w="25400">
            <a:solidFill>
              <a:schemeClr val="accent1"/>
            </a:solidFill>
            <a:round/>
            <a:headEnd/>
            <a:tailEn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cxnSp>
        <p:nvCxnSpPr>
          <p:cNvPr id="19" name="Connecteur droit 18">
            <a:extLst>
              <a:ext uri="{FF2B5EF4-FFF2-40B4-BE49-F238E27FC236}">
                <a16:creationId xmlns:a16="http://schemas.microsoft.com/office/drawing/2014/main" id="{5623BB0F-5772-4D41-B93A-2B16BEA44780}"/>
              </a:ext>
            </a:extLst>
          </p:cNvPr>
          <p:cNvCxnSpPr>
            <a:cxnSpLocks noChangeShapeType="1"/>
          </p:cNvCxnSpPr>
          <p:nvPr/>
        </p:nvCxnSpPr>
        <p:spPr bwMode="auto">
          <a:xfrm>
            <a:off x="2407028" y="2238191"/>
            <a:ext cx="0" cy="3133487"/>
          </a:xfrm>
          <a:prstGeom prst="line">
            <a:avLst/>
          </a:prstGeom>
          <a:noFill/>
          <a:ln w="25400">
            <a:solidFill>
              <a:schemeClr val="accent1"/>
            </a:solidFill>
            <a:round/>
            <a:headEnd/>
            <a:tailEn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cxnSp>
        <p:nvCxnSpPr>
          <p:cNvPr id="20" name="Connecteur droit 19">
            <a:extLst>
              <a:ext uri="{FF2B5EF4-FFF2-40B4-BE49-F238E27FC236}">
                <a16:creationId xmlns:a16="http://schemas.microsoft.com/office/drawing/2014/main" id="{F3ABBF4C-B53F-DE45-90A9-F74C5B7783B8}"/>
              </a:ext>
            </a:extLst>
          </p:cNvPr>
          <p:cNvCxnSpPr>
            <a:cxnSpLocks noChangeShapeType="1"/>
          </p:cNvCxnSpPr>
          <p:nvPr/>
        </p:nvCxnSpPr>
        <p:spPr bwMode="auto">
          <a:xfrm>
            <a:off x="2399089" y="3327197"/>
            <a:ext cx="1421677" cy="2768"/>
          </a:xfrm>
          <a:prstGeom prst="line">
            <a:avLst/>
          </a:prstGeom>
          <a:noFill/>
          <a:ln w="25400">
            <a:solidFill>
              <a:schemeClr val="accent1"/>
            </a:solidFill>
            <a:prstDash val="dash"/>
            <a:round/>
            <a:headEnd/>
            <a:tailEn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cxnSp>
        <p:nvCxnSpPr>
          <p:cNvPr id="22" name="Connecteur droit 21">
            <a:extLst>
              <a:ext uri="{FF2B5EF4-FFF2-40B4-BE49-F238E27FC236}">
                <a16:creationId xmlns:a16="http://schemas.microsoft.com/office/drawing/2014/main" id="{8718B033-C7BD-DE4A-BA29-477D0921238C}"/>
              </a:ext>
            </a:extLst>
          </p:cNvPr>
          <p:cNvCxnSpPr>
            <a:cxnSpLocks noChangeShapeType="1"/>
          </p:cNvCxnSpPr>
          <p:nvPr/>
        </p:nvCxnSpPr>
        <p:spPr bwMode="auto">
          <a:xfrm>
            <a:off x="2445709" y="2282746"/>
            <a:ext cx="648090" cy="618344"/>
          </a:xfrm>
          <a:prstGeom prst="line">
            <a:avLst/>
          </a:prstGeom>
          <a:noFill/>
          <a:ln w="25400">
            <a:solidFill>
              <a:srgbClr val="F79646"/>
            </a:solidFill>
            <a:round/>
            <a:headEnd/>
            <a:tailEn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sp>
        <p:nvSpPr>
          <p:cNvPr id="23" name="ZoneTexte 54">
            <a:extLst>
              <a:ext uri="{FF2B5EF4-FFF2-40B4-BE49-F238E27FC236}">
                <a16:creationId xmlns:a16="http://schemas.microsoft.com/office/drawing/2014/main" id="{11CE17D3-FC42-C245-A973-C8C9F97616A7}"/>
              </a:ext>
            </a:extLst>
          </p:cNvPr>
          <p:cNvSpPr txBox="1">
            <a:spLocks noChangeArrowheads="1"/>
          </p:cNvSpPr>
          <p:nvPr/>
        </p:nvSpPr>
        <p:spPr bwMode="auto">
          <a:xfrm>
            <a:off x="977765" y="2182379"/>
            <a:ext cx="1353488" cy="2539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r>
              <a:rPr lang="fr-FR" sz="1050" b="1" dirty="0" err="1"/>
              <a:t>Onset</a:t>
            </a:r>
            <a:r>
              <a:rPr lang="fr-FR" sz="1050" b="1" dirty="0"/>
              <a:t> of the disease</a:t>
            </a:r>
          </a:p>
        </p:txBody>
      </p:sp>
      <p:sp>
        <p:nvSpPr>
          <p:cNvPr id="24" name="ZoneTexte 55">
            <a:extLst>
              <a:ext uri="{FF2B5EF4-FFF2-40B4-BE49-F238E27FC236}">
                <a16:creationId xmlns:a16="http://schemas.microsoft.com/office/drawing/2014/main" id="{A5B4B042-A991-2C4B-901B-B299DF4597E4}"/>
              </a:ext>
            </a:extLst>
          </p:cNvPr>
          <p:cNvSpPr txBox="1">
            <a:spLocks noChangeArrowheads="1"/>
          </p:cNvSpPr>
          <p:nvPr/>
        </p:nvSpPr>
        <p:spPr bwMode="auto">
          <a:xfrm>
            <a:off x="1004917" y="2702935"/>
            <a:ext cx="1353488" cy="2539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r>
              <a:rPr lang="fr-FR" sz="1050" b="1" dirty="0" err="1"/>
              <a:t>Onset</a:t>
            </a:r>
            <a:r>
              <a:rPr lang="fr-FR" sz="1050" b="1" dirty="0"/>
              <a:t> of </a:t>
            </a:r>
            <a:r>
              <a:rPr lang="fr-FR" sz="1050" b="1" dirty="0" err="1"/>
              <a:t>symptoms</a:t>
            </a:r>
            <a:endParaRPr lang="fr-FR" sz="1050" b="1" dirty="0"/>
          </a:p>
        </p:txBody>
      </p:sp>
      <p:sp>
        <p:nvSpPr>
          <p:cNvPr id="26" name="ZoneTexte 61">
            <a:extLst>
              <a:ext uri="{FF2B5EF4-FFF2-40B4-BE49-F238E27FC236}">
                <a16:creationId xmlns:a16="http://schemas.microsoft.com/office/drawing/2014/main" id="{03FAF0C1-07C9-C347-8FCE-C98A45A889F3}"/>
              </a:ext>
            </a:extLst>
          </p:cNvPr>
          <p:cNvSpPr txBox="1">
            <a:spLocks noChangeArrowheads="1"/>
          </p:cNvSpPr>
          <p:nvPr/>
        </p:nvSpPr>
        <p:spPr bwMode="auto">
          <a:xfrm>
            <a:off x="2640927" y="5432523"/>
            <a:ext cx="532141"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eaLnBrk="1" hangingPunct="1"/>
            <a:r>
              <a:rPr lang="fr-FR" sz="1200" dirty="0"/>
              <a:t>1 </a:t>
            </a:r>
            <a:r>
              <a:rPr lang="fr-FR" sz="1200" dirty="0" err="1"/>
              <a:t>yr</a:t>
            </a:r>
            <a:endParaRPr lang="fr-FR" sz="1200" dirty="0"/>
          </a:p>
        </p:txBody>
      </p:sp>
      <p:sp>
        <p:nvSpPr>
          <p:cNvPr id="27" name="ZoneTexte 62">
            <a:extLst>
              <a:ext uri="{FF2B5EF4-FFF2-40B4-BE49-F238E27FC236}">
                <a16:creationId xmlns:a16="http://schemas.microsoft.com/office/drawing/2014/main" id="{213FED7A-73A0-DC45-B626-57DC18D6939B}"/>
              </a:ext>
            </a:extLst>
          </p:cNvPr>
          <p:cNvSpPr txBox="1">
            <a:spLocks noChangeArrowheads="1"/>
          </p:cNvSpPr>
          <p:nvPr/>
        </p:nvSpPr>
        <p:spPr bwMode="auto">
          <a:xfrm>
            <a:off x="3402244" y="5445520"/>
            <a:ext cx="67107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eaLnBrk="1" hangingPunct="1"/>
            <a:r>
              <a:rPr lang="fr-FR" sz="1200" dirty="0"/>
              <a:t>2 </a:t>
            </a:r>
            <a:r>
              <a:rPr lang="fr-FR" sz="1200" dirty="0" err="1"/>
              <a:t>yrs</a:t>
            </a:r>
            <a:endParaRPr lang="fr-FR" sz="1200" dirty="0"/>
          </a:p>
        </p:txBody>
      </p:sp>
      <p:sp>
        <p:nvSpPr>
          <p:cNvPr id="28" name="ZoneTexte 63">
            <a:extLst>
              <a:ext uri="{FF2B5EF4-FFF2-40B4-BE49-F238E27FC236}">
                <a16:creationId xmlns:a16="http://schemas.microsoft.com/office/drawing/2014/main" id="{7CE19AE4-5BE7-C347-B10B-A8CC3E94E21B}"/>
              </a:ext>
            </a:extLst>
          </p:cNvPr>
          <p:cNvSpPr txBox="1">
            <a:spLocks noChangeArrowheads="1"/>
          </p:cNvSpPr>
          <p:nvPr/>
        </p:nvSpPr>
        <p:spPr bwMode="auto">
          <a:xfrm>
            <a:off x="4302495" y="5441746"/>
            <a:ext cx="47148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eaLnBrk="1" hangingPunct="1"/>
            <a:r>
              <a:rPr lang="fr-FR" sz="1200" dirty="0"/>
              <a:t>3 </a:t>
            </a:r>
            <a:r>
              <a:rPr lang="fr-FR" sz="1200" dirty="0" err="1"/>
              <a:t>yrs</a:t>
            </a:r>
            <a:endParaRPr lang="fr-FR" sz="1200" dirty="0"/>
          </a:p>
        </p:txBody>
      </p:sp>
      <p:sp>
        <p:nvSpPr>
          <p:cNvPr id="29" name="ZoneTexte 64">
            <a:extLst>
              <a:ext uri="{FF2B5EF4-FFF2-40B4-BE49-F238E27FC236}">
                <a16:creationId xmlns:a16="http://schemas.microsoft.com/office/drawing/2014/main" id="{20B94077-ADB5-4F4B-9164-EF9AFF185C52}"/>
              </a:ext>
            </a:extLst>
          </p:cNvPr>
          <p:cNvSpPr txBox="1">
            <a:spLocks noChangeArrowheads="1"/>
          </p:cNvSpPr>
          <p:nvPr/>
        </p:nvSpPr>
        <p:spPr bwMode="auto">
          <a:xfrm>
            <a:off x="4967001" y="5441746"/>
            <a:ext cx="47148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eaLnBrk="1" hangingPunct="1"/>
            <a:r>
              <a:rPr lang="fr-FR" sz="1200" dirty="0"/>
              <a:t>4 </a:t>
            </a:r>
            <a:r>
              <a:rPr lang="fr-FR" sz="1200" dirty="0" err="1"/>
              <a:t>yrs</a:t>
            </a:r>
            <a:endParaRPr lang="fr-FR" sz="1200" dirty="0"/>
          </a:p>
        </p:txBody>
      </p:sp>
      <p:sp>
        <p:nvSpPr>
          <p:cNvPr id="30" name="ZoneTexte 65">
            <a:extLst>
              <a:ext uri="{FF2B5EF4-FFF2-40B4-BE49-F238E27FC236}">
                <a16:creationId xmlns:a16="http://schemas.microsoft.com/office/drawing/2014/main" id="{EE9EEF4D-21A5-FD47-B5BC-498663CA7FD5}"/>
              </a:ext>
            </a:extLst>
          </p:cNvPr>
          <p:cNvSpPr txBox="1">
            <a:spLocks noChangeArrowheads="1"/>
          </p:cNvSpPr>
          <p:nvPr/>
        </p:nvSpPr>
        <p:spPr bwMode="auto">
          <a:xfrm>
            <a:off x="5576023" y="5441746"/>
            <a:ext cx="498086"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eaLnBrk="1" hangingPunct="1"/>
            <a:r>
              <a:rPr lang="fr-FR" sz="1200" dirty="0"/>
              <a:t>5 </a:t>
            </a:r>
            <a:r>
              <a:rPr lang="fr-FR" sz="1200" dirty="0" err="1"/>
              <a:t>yrs</a:t>
            </a:r>
            <a:endParaRPr lang="fr-FR" sz="1200" dirty="0"/>
          </a:p>
        </p:txBody>
      </p:sp>
      <p:sp>
        <p:nvSpPr>
          <p:cNvPr id="31" name="ZoneTexte 66">
            <a:extLst>
              <a:ext uri="{FF2B5EF4-FFF2-40B4-BE49-F238E27FC236}">
                <a16:creationId xmlns:a16="http://schemas.microsoft.com/office/drawing/2014/main" id="{AA8EF073-C156-D847-A47B-3ABD4FF2A718}"/>
              </a:ext>
            </a:extLst>
          </p:cNvPr>
          <p:cNvSpPr txBox="1">
            <a:spLocks noChangeArrowheads="1"/>
          </p:cNvSpPr>
          <p:nvPr/>
        </p:nvSpPr>
        <p:spPr bwMode="auto">
          <a:xfrm>
            <a:off x="5956179" y="5440762"/>
            <a:ext cx="700146"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eaLnBrk="1" hangingPunct="1"/>
            <a:r>
              <a:rPr lang="fr-FR" sz="1200" dirty="0"/>
              <a:t>6 </a:t>
            </a:r>
            <a:r>
              <a:rPr lang="fr-FR" sz="1200" dirty="0" err="1"/>
              <a:t>rss</a:t>
            </a:r>
            <a:r>
              <a:rPr lang="fr-FR" sz="1200" dirty="0"/>
              <a:t> </a:t>
            </a:r>
          </a:p>
        </p:txBody>
      </p:sp>
      <p:cxnSp>
        <p:nvCxnSpPr>
          <p:cNvPr id="34" name="Connecteur droit 33">
            <a:extLst>
              <a:ext uri="{FF2B5EF4-FFF2-40B4-BE49-F238E27FC236}">
                <a16:creationId xmlns:a16="http://schemas.microsoft.com/office/drawing/2014/main" id="{D6B4B3C8-0ABB-B649-9BDA-DC3D7416B20E}"/>
              </a:ext>
            </a:extLst>
          </p:cNvPr>
          <p:cNvCxnSpPr>
            <a:cxnSpLocks noChangeShapeType="1"/>
          </p:cNvCxnSpPr>
          <p:nvPr/>
        </p:nvCxnSpPr>
        <p:spPr bwMode="auto">
          <a:xfrm>
            <a:off x="2423467" y="2282747"/>
            <a:ext cx="4058900" cy="3053527"/>
          </a:xfrm>
          <a:prstGeom prst="line">
            <a:avLst/>
          </a:prstGeom>
          <a:noFill/>
          <a:ln w="25400">
            <a:solidFill>
              <a:srgbClr val="F79646"/>
            </a:solidFill>
            <a:round/>
            <a:headEnd/>
            <a:tailEnd type="arrow"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cxnSp>
        <p:nvCxnSpPr>
          <p:cNvPr id="35" name="Connecteur droit 34">
            <a:extLst>
              <a:ext uri="{FF2B5EF4-FFF2-40B4-BE49-F238E27FC236}">
                <a16:creationId xmlns:a16="http://schemas.microsoft.com/office/drawing/2014/main" id="{5EF36AB4-AFFE-A346-B487-9D19F7550162}"/>
              </a:ext>
            </a:extLst>
          </p:cNvPr>
          <p:cNvCxnSpPr>
            <a:cxnSpLocks noChangeShapeType="1"/>
          </p:cNvCxnSpPr>
          <p:nvPr/>
        </p:nvCxnSpPr>
        <p:spPr bwMode="auto">
          <a:xfrm>
            <a:off x="3130221" y="3764954"/>
            <a:ext cx="972403" cy="200610"/>
          </a:xfrm>
          <a:prstGeom prst="line">
            <a:avLst/>
          </a:prstGeom>
          <a:noFill/>
          <a:ln w="25400">
            <a:solidFill>
              <a:srgbClr val="F79646"/>
            </a:solidFill>
            <a:round/>
            <a:headEnd/>
            <a:tailEn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cxnSp>
        <p:nvCxnSpPr>
          <p:cNvPr id="36" name="Connecteur droit 35">
            <a:extLst>
              <a:ext uri="{FF2B5EF4-FFF2-40B4-BE49-F238E27FC236}">
                <a16:creationId xmlns:a16="http://schemas.microsoft.com/office/drawing/2014/main" id="{CEA58A86-538D-BF47-A93D-FCF620D18C65}"/>
              </a:ext>
            </a:extLst>
          </p:cNvPr>
          <p:cNvCxnSpPr>
            <a:cxnSpLocks noChangeShapeType="1"/>
          </p:cNvCxnSpPr>
          <p:nvPr/>
        </p:nvCxnSpPr>
        <p:spPr bwMode="auto">
          <a:xfrm>
            <a:off x="4111294" y="3953749"/>
            <a:ext cx="371513" cy="1401716"/>
          </a:xfrm>
          <a:prstGeom prst="line">
            <a:avLst/>
          </a:prstGeom>
          <a:noFill/>
          <a:ln w="25400">
            <a:solidFill>
              <a:srgbClr val="F79646"/>
            </a:solidFill>
            <a:round/>
            <a:headEnd/>
            <a:tailEnd type="arrow"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sp>
        <p:nvSpPr>
          <p:cNvPr id="37" name="ZoneTexte 81">
            <a:extLst>
              <a:ext uri="{FF2B5EF4-FFF2-40B4-BE49-F238E27FC236}">
                <a16:creationId xmlns:a16="http://schemas.microsoft.com/office/drawing/2014/main" id="{A2252A16-D5F0-0645-8161-1DFCC55FD1B5}"/>
              </a:ext>
            </a:extLst>
          </p:cNvPr>
          <p:cNvSpPr txBox="1">
            <a:spLocks noChangeArrowheads="1"/>
          </p:cNvSpPr>
          <p:nvPr/>
        </p:nvSpPr>
        <p:spPr bwMode="auto">
          <a:xfrm>
            <a:off x="1336418" y="3226694"/>
            <a:ext cx="860894" cy="2539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eaLnBrk="1" hangingPunct="1"/>
            <a:r>
              <a:rPr lang="fr-FR" sz="1050" b="1" dirty="0" err="1"/>
              <a:t>Diagnosis</a:t>
            </a:r>
            <a:endParaRPr lang="fr-FR" sz="1050" b="1" dirty="0"/>
          </a:p>
        </p:txBody>
      </p:sp>
      <p:sp>
        <p:nvSpPr>
          <p:cNvPr id="38" name="ZoneTexte 85">
            <a:extLst>
              <a:ext uri="{FF2B5EF4-FFF2-40B4-BE49-F238E27FC236}">
                <a16:creationId xmlns:a16="http://schemas.microsoft.com/office/drawing/2014/main" id="{5209E94A-97E3-C442-9D66-C3E3ECD966E6}"/>
              </a:ext>
            </a:extLst>
          </p:cNvPr>
          <p:cNvSpPr txBox="1">
            <a:spLocks noChangeArrowheads="1"/>
          </p:cNvSpPr>
          <p:nvPr/>
        </p:nvSpPr>
        <p:spPr bwMode="auto">
          <a:xfrm>
            <a:off x="1491869" y="5071131"/>
            <a:ext cx="727384"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eaLnBrk="1" hangingPunct="1"/>
            <a:endParaRPr lang="fr-FR" sz="1200" b="1" dirty="0"/>
          </a:p>
        </p:txBody>
      </p:sp>
      <p:cxnSp>
        <p:nvCxnSpPr>
          <p:cNvPr id="39" name="Connecteur droit 38">
            <a:extLst>
              <a:ext uri="{FF2B5EF4-FFF2-40B4-BE49-F238E27FC236}">
                <a16:creationId xmlns:a16="http://schemas.microsoft.com/office/drawing/2014/main" id="{C3487848-D4CC-8A4C-BDDC-CCE860A896E0}"/>
              </a:ext>
            </a:extLst>
          </p:cNvPr>
          <p:cNvCxnSpPr>
            <a:cxnSpLocks noChangeShapeType="1"/>
          </p:cNvCxnSpPr>
          <p:nvPr/>
        </p:nvCxnSpPr>
        <p:spPr bwMode="auto">
          <a:xfrm>
            <a:off x="3077691" y="2899645"/>
            <a:ext cx="52737" cy="865310"/>
          </a:xfrm>
          <a:prstGeom prst="line">
            <a:avLst/>
          </a:prstGeom>
          <a:noFill/>
          <a:ln w="25400">
            <a:solidFill>
              <a:srgbClr val="F79646"/>
            </a:solidFill>
            <a:round/>
            <a:headEnd/>
            <a:tailEn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cxnSp>
        <p:nvCxnSpPr>
          <p:cNvPr id="40" name="Connecteur droit 39">
            <a:extLst>
              <a:ext uri="{FF2B5EF4-FFF2-40B4-BE49-F238E27FC236}">
                <a16:creationId xmlns:a16="http://schemas.microsoft.com/office/drawing/2014/main" id="{820AA066-EE30-6E4A-AD32-5C3B24E26996}"/>
              </a:ext>
            </a:extLst>
          </p:cNvPr>
          <p:cNvCxnSpPr>
            <a:cxnSpLocks noChangeShapeType="1"/>
          </p:cNvCxnSpPr>
          <p:nvPr/>
        </p:nvCxnSpPr>
        <p:spPr bwMode="auto">
          <a:xfrm>
            <a:off x="2409081" y="2258319"/>
            <a:ext cx="905869" cy="3150862"/>
          </a:xfrm>
          <a:prstGeom prst="line">
            <a:avLst/>
          </a:prstGeom>
          <a:noFill/>
          <a:ln w="25400">
            <a:solidFill>
              <a:srgbClr val="F79646"/>
            </a:solidFill>
            <a:round/>
            <a:headEnd/>
            <a:tailEnd type="arrow"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sp>
        <p:nvSpPr>
          <p:cNvPr id="41" name="Cloud 1">
            <a:extLst>
              <a:ext uri="{FF2B5EF4-FFF2-40B4-BE49-F238E27FC236}">
                <a16:creationId xmlns:a16="http://schemas.microsoft.com/office/drawing/2014/main" id="{EC784551-B965-B243-B381-1AD28D8EDA45}"/>
              </a:ext>
            </a:extLst>
          </p:cNvPr>
          <p:cNvSpPr>
            <a:spLocks/>
          </p:cNvSpPr>
          <p:nvPr/>
        </p:nvSpPr>
        <p:spPr bwMode="auto">
          <a:xfrm>
            <a:off x="2476359" y="1821221"/>
            <a:ext cx="665474" cy="472544"/>
          </a:xfrm>
          <a:custGeom>
            <a:avLst/>
            <a:gdLst>
              <a:gd name="T0" fmla="*/ 564595558 w 43200"/>
              <a:gd name="T1" fmla="*/ 313256232 h 43200"/>
              <a:gd name="T2" fmla="*/ 259860569 w 43200"/>
              <a:gd name="T3" fmla="*/ 303718512 h 43200"/>
              <a:gd name="T4" fmla="*/ 833476871 w 43200"/>
              <a:gd name="T5" fmla="*/ 417631225 h 43200"/>
              <a:gd name="T6" fmla="*/ 700177696 w 43200"/>
              <a:gd name="T7" fmla="*/ 422190388 h 43200"/>
              <a:gd name="T8" fmla="*/ 1982398064 w 43200"/>
              <a:gd name="T9" fmla="*/ 467783846 h 43200"/>
              <a:gd name="T10" fmla="*/ 1902035086 w 43200"/>
              <a:gd name="T11" fmla="*/ 446961915 h 43200"/>
              <a:gd name="T12" fmla="*/ 2147483647 w 43200"/>
              <a:gd name="T13" fmla="*/ 415860033 h 43200"/>
              <a:gd name="T14" fmla="*/ 2147483647 w 43200"/>
              <a:gd name="T15" fmla="*/ 438704739 h 43200"/>
              <a:gd name="T16" fmla="*/ 2147483647 w 43200"/>
              <a:gd name="T17" fmla="*/ 274687221 h 43200"/>
              <a:gd name="T18" fmla="*/ 2147483647 w 43200"/>
              <a:gd name="T19" fmla="*/ 360082418 h 43200"/>
              <a:gd name="T20" fmla="*/ 2147483647 w 43200"/>
              <a:gd name="T21" fmla="*/ 183739384 h 43200"/>
              <a:gd name="T22" fmla="*/ 2147483647 w 43200"/>
              <a:gd name="T23" fmla="*/ 215762251 h 43200"/>
              <a:gd name="T24" fmla="*/ 2147483647 w 43200"/>
              <a:gd name="T25" fmla="*/ 64932650 h 43200"/>
              <a:gd name="T26" fmla="*/ 2147483647 w 43200"/>
              <a:gd name="T27" fmla="*/ 80058494 h 43200"/>
              <a:gd name="T28" fmla="*/ 2147483647 w 43200"/>
              <a:gd name="T29" fmla="*/ 47293557 h 43200"/>
              <a:gd name="T30" fmla="*/ 2147483647 w 43200"/>
              <a:gd name="T31" fmla="*/ 28002180 h 43200"/>
              <a:gd name="T32" fmla="*/ 2147483647 w 43200"/>
              <a:gd name="T33" fmla="*/ 56482813 h 43200"/>
              <a:gd name="T34" fmla="*/ 2147483647 w 43200"/>
              <a:gd name="T35" fmla="*/ 39849543 h 43200"/>
              <a:gd name="T36" fmla="*/ 1684282251 w 43200"/>
              <a:gd name="T37" fmla="*/ 62132497 h 43200"/>
              <a:gd name="T38" fmla="*/ 1840672542 w 43200"/>
              <a:gd name="T39" fmla="*/ 78262763 h 43200"/>
              <a:gd name="T40" fmla="*/ 496503096 w 43200"/>
              <a:gd name="T41" fmla="*/ 188944823 h 43200"/>
              <a:gd name="T42" fmla="*/ 469194874 w 43200"/>
              <a:gd name="T43" fmla="*/ 171963101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3200"/>
              <a:gd name="T67" fmla="*/ 0 h 43200"/>
              <a:gd name="T68" fmla="*/ 43200 w 43200"/>
              <a:gd name="T69" fmla="*/ 43200 h 4320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chemeClr val="bg1">
              <a:lumMod val="85000"/>
            </a:schemeClr>
          </a:solidFill>
          <a:ln w="9525">
            <a:solidFill>
              <a:schemeClr val="tx1"/>
            </a:solidFill>
            <a:miter lim="800000"/>
            <a:headEnd/>
            <a:tailEnd/>
          </a:ln>
          <a:effectLst>
            <a:outerShdw blurRad="40000" dist="23000" dir="5400000" rotWithShape="0">
              <a:srgbClr val="000000">
                <a:alpha val="34998"/>
              </a:srgbClr>
            </a:outerShdw>
          </a:effectLst>
        </p:spPr>
        <p:txBody>
          <a:bodyPr anchor="ctr"/>
          <a:lstStyle/>
          <a:p>
            <a:pPr algn="ctr">
              <a:defRPr/>
            </a:pPr>
            <a:r>
              <a:rPr lang="en-US" sz="1200" dirty="0"/>
              <a:t>NO</a:t>
            </a:r>
            <a:r>
              <a:rPr lang="en-US" sz="1200" baseline="-25000" dirty="0"/>
              <a:t>2</a:t>
            </a:r>
          </a:p>
        </p:txBody>
      </p:sp>
      <p:sp>
        <p:nvSpPr>
          <p:cNvPr id="42" name="Cloud 97">
            <a:extLst>
              <a:ext uri="{FF2B5EF4-FFF2-40B4-BE49-F238E27FC236}">
                <a16:creationId xmlns:a16="http://schemas.microsoft.com/office/drawing/2014/main" id="{A3BB1B2E-925E-994D-97A4-3D320CC26A77}"/>
              </a:ext>
            </a:extLst>
          </p:cNvPr>
          <p:cNvSpPr>
            <a:spLocks/>
          </p:cNvSpPr>
          <p:nvPr/>
        </p:nvSpPr>
        <p:spPr bwMode="auto">
          <a:xfrm>
            <a:off x="3887675" y="3169616"/>
            <a:ext cx="689395" cy="401618"/>
          </a:xfrm>
          <a:custGeom>
            <a:avLst/>
            <a:gdLst>
              <a:gd name="T0" fmla="*/ 1295737791 w 43200"/>
              <a:gd name="T1" fmla="*/ 521729398 h 43200"/>
              <a:gd name="T2" fmla="*/ 596374130 w 43200"/>
              <a:gd name="T3" fmla="*/ 505844299 h 43200"/>
              <a:gd name="T4" fmla="*/ 1912816207 w 43200"/>
              <a:gd name="T5" fmla="*/ 695566329 h 43200"/>
              <a:gd name="T6" fmla="*/ 1606898850 w 43200"/>
              <a:gd name="T7" fmla="*/ 703159631 h 43200"/>
              <a:gd name="T8" fmla="*/ 2147483647 w 43200"/>
              <a:gd name="T9" fmla="*/ 779095691 h 43200"/>
              <a:gd name="T10" fmla="*/ 2147483647 w 43200"/>
              <a:gd name="T11" fmla="*/ 744416687 h 43200"/>
              <a:gd name="T12" fmla="*/ 2147483647 w 43200"/>
              <a:gd name="T13" fmla="*/ 692616402 h 43200"/>
              <a:gd name="T14" fmla="*/ 2147483647 w 43200"/>
              <a:gd name="T15" fmla="*/ 730664335 h 43200"/>
              <a:gd name="T16" fmla="*/ 2147483647 w 43200"/>
              <a:gd name="T17" fmla="*/ 457492572 h 43200"/>
              <a:gd name="T18" fmla="*/ 2147483647 w 43200"/>
              <a:gd name="T19" fmla="*/ 599718577 h 43200"/>
              <a:gd name="T20" fmla="*/ 2147483647 w 43200"/>
              <a:gd name="T21" fmla="*/ 306018612 h 43200"/>
              <a:gd name="T22" fmla="*/ 2147483647 w 43200"/>
              <a:gd name="T23" fmla="*/ 359352815 h 43200"/>
              <a:gd name="T24" fmla="*/ 2147483647 w 43200"/>
              <a:gd name="T25" fmla="*/ 108145572 h 43200"/>
              <a:gd name="T26" fmla="*/ 2147483647 w 43200"/>
              <a:gd name="T27" fmla="*/ 133337702 h 43200"/>
              <a:gd name="T28" fmla="*/ 2147483647 w 43200"/>
              <a:gd name="T29" fmla="*/ 78767592 h 43200"/>
              <a:gd name="T30" fmla="*/ 2147483647 w 43200"/>
              <a:gd name="T31" fmla="*/ 46637724 h 43200"/>
              <a:gd name="T32" fmla="*/ 2147483647 w 43200"/>
              <a:gd name="T33" fmla="*/ 94072333 h 43200"/>
              <a:gd name="T34" fmla="*/ 2147483647 w 43200"/>
              <a:gd name="T35" fmla="*/ 66369574 h 43200"/>
              <a:gd name="T36" fmla="*/ 2147483647 w 43200"/>
              <a:gd name="T37" fmla="*/ 103481901 h 43200"/>
              <a:gd name="T38" fmla="*/ 2147483647 w 43200"/>
              <a:gd name="T39" fmla="*/ 130346929 h 43200"/>
              <a:gd name="T40" fmla="*/ 1139462264 w 43200"/>
              <a:gd name="T41" fmla="*/ 314688290 h 43200"/>
              <a:gd name="T42" fmla="*/ 1076791445 w 43200"/>
              <a:gd name="T43" fmla="*/ 286405173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3200"/>
              <a:gd name="T67" fmla="*/ 0 h 43200"/>
              <a:gd name="T68" fmla="*/ 43200 w 43200"/>
              <a:gd name="T69" fmla="*/ 43200 h 4320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chemeClr val="bg1">
              <a:lumMod val="85000"/>
            </a:schemeClr>
          </a:solidFill>
          <a:ln w="9525">
            <a:solidFill>
              <a:srgbClr val="000000"/>
            </a:solidFill>
            <a:miter lim="800000"/>
            <a:headEnd/>
            <a:tailEnd/>
          </a:ln>
          <a:effectLst>
            <a:outerShdw blurRad="40000" dist="23000" dir="5400000" rotWithShape="0">
              <a:srgbClr val="000000">
                <a:alpha val="34998"/>
              </a:srgbClr>
            </a:outerShdw>
          </a:effectLst>
        </p:spPr>
        <p:txBody>
          <a:bodyPr anchor="ctr"/>
          <a:lstStyle/>
          <a:p>
            <a:pPr algn="ctr">
              <a:defRPr/>
            </a:pPr>
            <a:r>
              <a:rPr lang="en-US" sz="1200" dirty="0">
                <a:solidFill>
                  <a:srgbClr val="000000"/>
                </a:solidFill>
              </a:rPr>
              <a:t>PM</a:t>
            </a:r>
            <a:r>
              <a:rPr lang="en-US" sz="1200" baseline="-25000" dirty="0">
                <a:solidFill>
                  <a:srgbClr val="000000"/>
                </a:solidFill>
              </a:rPr>
              <a:t>10</a:t>
            </a:r>
            <a:r>
              <a:rPr lang="en-US" sz="1200" dirty="0">
                <a:solidFill>
                  <a:srgbClr val="000000"/>
                </a:solidFill>
              </a:rPr>
              <a:t>, PM</a:t>
            </a:r>
            <a:r>
              <a:rPr lang="en-US" sz="1200" baseline="-25000" dirty="0">
                <a:solidFill>
                  <a:srgbClr val="000000"/>
                </a:solidFill>
              </a:rPr>
              <a:t>2,5</a:t>
            </a:r>
          </a:p>
        </p:txBody>
      </p:sp>
      <p:sp>
        <p:nvSpPr>
          <p:cNvPr id="43" name="Cloud 132">
            <a:extLst>
              <a:ext uri="{FF2B5EF4-FFF2-40B4-BE49-F238E27FC236}">
                <a16:creationId xmlns:a16="http://schemas.microsoft.com/office/drawing/2014/main" id="{E008FE99-C725-D44E-953C-F5E2F10EDB19}"/>
              </a:ext>
            </a:extLst>
          </p:cNvPr>
          <p:cNvSpPr>
            <a:spLocks/>
          </p:cNvSpPr>
          <p:nvPr/>
        </p:nvSpPr>
        <p:spPr bwMode="auto">
          <a:xfrm>
            <a:off x="3371392" y="3082562"/>
            <a:ext cx="600075" cy="460274"/>
          </a:xfrm>
          <a:custGeom>
            <a:avLst/>
            <a:gdLst>
              <a:gd name="T0" fmla="*/ 242304091 w 43200"/>
              <a:gd name="T1" fmla="*/ 311110767 h 43200"/>
              <a:gd name="T2" fmla="*/ 111522912 w 43200"/>
              <a:gd name="T3" fmla="*/ 301638381 h 43200"/>
              <a:gd name="T4" fmla="*/ 357699324 w 43200"/>
              <a:gd name="T5" fmla="*/ 414770909 h 43200"/>
              <a:gd name="T6" fmla="*/ 300490735 w 43200"/>
              <a:gd name="T7" fmla="*/ 419298844 h 43200"/>
              <a:gd name="T8" fmla="*/ 850772195 w 43200"/>
              <a:gd name="T9" fmla="*/ 464580032 h 43200"/>
              <a:gd name="T10" fmla="*/ 816282076 w 43200"/>
              <a:gd name="T11" fmla="*/ 443900708 h 43200"/>
              <a:gd name="T12" fmla="*/ 1488360591 w 43200"/>
              <a:gd name="T13" fmla="*/ 413011841 h 43200"/>
              <a:gd name="T14" fmla="*/ 1474576032 w 43200"/>
              <a:gd name="T15" fmla="*/ 435700079 h 43200"/>
              <a:gd name="T16" fmla="*/ 1762105848 w 43200"/>
              <a:gd name="T17" fmla="*/ 272805916 h 43200"/>
              <a:gd name="T18" fmla="*/ 1929960026 w 43200"/>
              <a:gd name="T19" fmla="*/ 357616248 h 43200"/>
              <a:gd name="T20" fmla="*/ 2147483647 w 43200"/>
              <a:gd name="T21" fmla="*/ 182480968 h 43200"/>
              <a:gd name="T22" fmla="*/ 2083302126 w 43200"/>
              <a:gd name="T23" fmla="*/ 214284511 h 43200"/>
              <a:gd name="T24" fmla="*/ 1978700199 w 43200"/>
              <a:gd name="T25" fmla="*/ 64487940 h 43200"/>
              <a:gd name="T26" fmla="*/ 1982622732 w 43200"/>
              <a:gd name="T27" fmla="*/ 79510172 h 43200"/>
              <a:gd name="T28" fmla="*/ 1501321222 w 43200"/>
              <a:gd name="T29" fmla="*/ 46969646 h 43200"/>
              <a:gd name="T30" fmla="*/ 1539629976 w 43200"/>
              <a:gd name="T31" fmla="*/ 27810393 h 43200"/>
              <a:gd name="T32" fmla="*/ 1143156113 w 43200"/>
              <a:gd name="T33" fmla="*/ 56095964 h 43200"/>
              <a:gd name="T34" fmla="*/ 1161694620 w 43200"/>
              <a:gd name="T35" fmla="*/ 39576620 h 43200"/>
              <a:gd name="T36" fmla="*/ 722831903 w 43200"/>
              <a:gd name="T37" fmla="*/ 61706963 h 43200"/>
              <a:gd name="T38" fmla="*/ 789952730 w 43200"/>
              <a:gd name="T39" fmla="*/ 77726750 h 43200"/>
              <a:gd name="T40" fmla="*/ 213079902 w 43200"/>
              <a:gd name="T41" fmla="*/ 187650761 h 43200"/>
              <a:gd name="T42" fmla="*/ 201358771 w 43200"/>
              <a:gd name="T43" fmla="*/ 170785349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3200"/>
              <a:gd name="T67" fmla="*/ 0 h 43200"/>
              <a:gd name="T68" fmla="*/ 43200 w 43200"/>
              <a:gd name="T69" fmla="*/ 43200 h 4320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chemeClr val="bg1">
              <a:lumMod val="85000"/>
            </a:schemeClr>
          </a:solidFill>
          <a:ln w="9525">
            <a:solidFill>
              <a:srgbClr val="000000"/>
            </a:solidFill>
            <a:miter lim="800000"/>
            <a:headEnd/>
            <a:tailEnd/>
          </a:ln>
          <a:effectLst>
            <a:outerShdw blurRad="40000" dist="23000" dir="5400000" rotWithShape="0">
              <a:srgbClr val="000000">
                <a:alpha val="34998"/>
              </a:srgbClr>
            </a:outerShdw>
          </a:effectLst>
        </p:spPr>
        <p:txBody>
          <a:bodyPr anchor="ctr"/>
          <a:lstStyle/>
          <a:p>
            <a:pPr algn="ctr">
              <a:defRPr/>
            </a:pPr>
            <a:r>
              <a:rPr lang="en-US" sz="1200" dirty="0">
                <a:solidFill>
                  <a:srgbClr val="000000"/>
                </a:solidFill>
              </a:rPr>
              <a:t>O</a:t>
            </a:r>
            <a:r>
              <a:rPr lang="en-US" sz="1200" baseline="-25000" dirty="0">
                <a:solidFill>
                  <a:srgbClr val="000000"/>
                </a:solidFill>
              </a:rPr>
              <a:t>3</a:t>
            </a:r>
          </a:p>
        </p:txBody>
      </p:sp>
      <p:sp>
        <p:nvSpPr>
          <p:cNvPr id="44" name="ZoneTexte 43">
            <a:extLst>
              <a:ext uri="{FF2B5EF4-FFF2-40B4-BE49-F238E27FC236}">
                <a16:creationId xmlns:a16="http://schemas.microsoft.com/office/drawing/2014/main" id="{8ACD8F75-C346-5149-98AE-E46945D0BFC1}"/>
              </a:ext>
            </a:extLst>
          </p:cNvPr>
          <p:cNvSpPr txBox="1"/>
          <p:nvPr/>
        </p:nvSpPr>
        <p:spPr>
          <a:xfrm>
            <a:off x="4706612" y="3102728"/>
            <a:ext cx="0" cy="0"/>
          </a:xfrm>
          <a:prstGeom prst="rect">
            <a:avLst/>
          </a:prstGeom>
          <a:noFill/>
        </p:spPr>
        <p:txBody>
          <a:bodyPr wrap="none" rtlCol="0">
            <a:noAutofit/>
          </a:bodyPr>
          <a:lstStyle/>
          <a:p>
            <a:pPr>
              <a:lnSpc>
                <a:spcPct val="95000"/>
              </a:lnSpc>
              <a:spcBef>
                <a:spcPts val="338"/>
              </a:spcBef>
            </a:pPr>
            <a:endParaRPr lang="fr-FR" sz="1200" dirty="0" err="1"/>
          </a:p>
        </p:txBody>
      </p:sp>
      <p:sp>
        <p:nvSpPr>
          <p:cNvPr id="45" name="Cloud 134">
            <a:extLst>
              <a:ext uri="{FF2B5EF4-FFF2-40B4-BE49-F238E27FC236}">
                <a16:creationId xmlns:a16="http://schemas.microsoft.com/office/drawing/2014/main" id="{BE35E052-8FF9-B441-A394-9D32A048F26D}"/>
              </a:ext>
            </a:extLst>
          </p:cNvPr>
          <p:cNvSpPr>
            <a:spLocks/>
          </p:cNvSpPr>
          <p:nvPr/>
        </p:nvSpPr>
        <p:spPr bwMode="auto">
          <a:xfrm>
            <a:off x="4805206" y="4609597"/>
            <a:ext cx="899414" cy="494168"/>
          </a:xfrm>
          <a:custGeom>
            <a:avLst/>
            <a:gdLst>
              <a:gd name="T0" fmla="*/ 1826556703 w 43200"/>
              <a:gd name="T1" fmla="*/ 359017657 h 43200"/>
              <a:gd name="T2" fmla="*/ 840688444 w 43200"/>
              <a:gd name="T3" fmla="*/ 348086647 h 43200"/>
              <a:gd name="T4" fmla="*/ 2147483647 w 43200"/>
              <a:gd name="T5" fmla="*/ 478640070 h 43200"/>
              <a:gd name="T6" fmla="*/ 2147483647 w 43200"/>
              <a:gd name="T7" fmla="*/ 483865239 h 43200"/>
              <a:gd name="T8" fmla="*/ 2147483647 w 43200"/>
              <a:gd name="T9" fmla="*/ 536119131 h 43200"/>
              <a:gd name="T10" fmla="*/ 2147483647 w 43200"/>
              <a:gd name="T11" fmla="*/ 512255478 h 43200"/>
              <a:gd name="T12" fmla="*/ 2147483647 w 43200"/>
              <a:gd name="T13" fmla="*/ 476610132 h 43200"/>
              <a:gd name="T14" fmla="*/ 2147483647 w 43200"/>
              <a:gd name="T15" fmla="*/ 502792060 h 43200"/>
              <a:gd name="T16" fmla="*/ 2147483647 w 43200"/>
              <a:gd name="T17" fmla="*/ 314814379 h 43200"/>
              <a:gd name="T18" fmla="*/ 2147483647 w 43200"/>
              <a:gd name="T19" fmla="*/ 412684352 h 43200"/>
              <a:gd name="T20" fmla="*/ 2147483647 w 43200"/>
              <a:gd name="T21" fmla="*/ 210580592 h 43200"/>
              <a:gd name="T22" fmla="*/ 2147483647 w 43200"/>
              <a:gd name="T23" fmla="*/ 247281451 h 43200"/>
              <a:gd name="T24" fmla="*/ 2147483647 w 43200"/>
              <a:gd name="T25" fmla="*/ 74418212 h 43200"/>
              <a:gd name="T26" fmla="*/ 2147483647 w 43200"/>
              <a:gd name="T27" fmla="*/ 91753685 h 43200"/>
              <a:gd name="T28" fmla="*/ 2147483647 w 43200"/>
              <a:gd name="T29" fmla="*/ 54202343 h 43200"/>
              <a:gd name="T30" fmla="*/ 2147483647 w 43200"/>
              <a:gd name="T31" fmla="*/ 32092813 h 43200"/>
              <a:gd name="T32" fmla="*/ 2147483647 w 43200"/>
              <a:gd name="T33" fmla="*/ 64733994 h 43200"/>
              <a:gd name="T34" fmla="*/ 2147483647 w 43200"/>
              <a:gd name="T35" fmla="*/ 45670896 h 43200"/>
              <a:gd name="T36" fmla="*/ 2147483647 w 43200"/>
              <a:gd name="T37" fmla="*/ 71209004 h 43200"/>
              <a:gd name="T38" fmla="*/ 2147483647 w 43200"/>
              <a:gd name="T39" fmla="*/ 89695629 h 43200"/>
              <a:gd name="T40" fmla="*/ 1606260704 w 43200"/>
              <a:gd name="T41" fmla="*/ 216546465 h 43200"/>
              <a:gd name="T42" fmla="*/ 1517915668 w 43200"/>
              <a:gd name="T43" fmla="*/ 197083996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3200"/>
              <a:gd name="T67" fmla="*/ 0 h 43200"/>
              <a:gd name="T68" fmla="*/ 43200 w 43200"/>
              <a:gd name="T69" fmla="*/ 43200 h 4320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chemeClr val="bg1">
              <a:lumMod val="85000"/>
            </a:schemeClr>
          </a:solidFill>
          <a:ln w="9525">
            <a:solidFill>
              <a:srgbClr val="000000"/>
            </a:solidFill>
            <a:miter lim="800000"/>
            <a:headEnd/>
            <a:tailEnd/>
          </a:ln>
          <a:effectLst>
            <a:outerShdw blurRad="40000" dist="23000" dir="5400000" rotWithShape="0">
              <a:srgbClr val="000000">
                <a:alpha val="34998"/>
              </a:srgbClr>
            </a:outerShdw>
          </a:effectLst>
        </p:spPr>
        <p:txBody>
          <a:bodyPr anchor="ctr"/>
          <a:lstStyle/>
          <a:p>
            <a:pPr algn="ctr">
              <a:defRPr/>
            </a:pPr>
            <a:r>
              <a:rPr lang="en-US" sz="1200" dirty="0">
                <a:solidFill>
                  <a:srgbClr val="000000"/>
                </a:solidFill>
              </a:rPr>
              <a:t>PM</a:t>
            </a:r>
            <a:r>
              <a:rPr lang="en-US" sz="1200" baseline="-25000" dirty="0">
                <a:solidFill>
                  <a:srgbClr val="000000"/>
                </a:solidFill>
              </a:rPr>
              <a:t>10</a:t>
            </a:r>
            <a:r>
              <a:rPr lang="en-US" sz="1200" dirty="0">
                <a:solidFill>
                  <a:srgbClr val="000000"/>
                </a:solidFill>
              </a:rPr>
              <a:t>, PM</a:t>
            </a:r>
            <a:r>
              <a:rPr lang="en-US" sz="1200" baseline="-25000" dirty="0">
                <a:solidFill>
                  <a:srgbClr val="000000"/>
                </a:solidFill>
              </a:rPr>
              <a:t>2,5</a:t>
            </a:r>
          </a:p>
        </p:txBody>
      </p:sp>
      <p:sp>
        <p:nvSpPr>
          <p:cNvPr id="46" name="Cloud 97">
            <a:extLst>
              <a:ext uri="{FF2B5EF4-FFF2-40B4-BE49-F238E27FC236}">
                <a16:creationId xmlns:a16="http://schemas.microsoft.com/office/drawing/2014/main" id="{ABD82902-F980-A24B-B157-2A901F51C4C5}"/>
              </a:ext>
            </a:extLst>
          </p:cNvPr>
          <p:cNvSpPr>
            <a:spLocks/>
          </p:cNvSpPr>
          <p:nvPr/>
        </p:nvSpPr>
        <p:spPr bwMode="auto">
          <a:xfrm>
            <a:off x="2961367" y="2156168"/>
            <a:ext cx="614978" cy="499091"/>
          </a:xfrm>
          <a:custGeom>
            <a:avLst/>
            <a:gdLst>
              <a:gd name="T0" fmla="*/ 1295737791 w 43200"/>
              <a:gd name="T1" fmla="*/ 521729398 h 43200"/>
              <a:gd name="T2" fmla="*/ 596374130 w 43200"/>
              <a:gd name="T3" fmla="*/ 505844299 h 43200"/>
              <a:gd name="T4" fmla="*/ 1912816207 w 43200"/>
              <a:gd name="T5" fmla="*/ 695566329 h 43200"/>
              <a:gd name="T6" fmla="*/ 1606898850 w 43200"/>
              <a:gd name="T7" fmla="*/ 703159631 h 43200"/>
              <a:gd name="T8" fmla="*/ 2147483647 w 43200"/>
              <a:gd name="T9" fmla="*/ 779095691 h 43200"/>
              <a:gd name="T10" fmla="*/ 2147483647 w 43200"/>
              <a:gd name="T11" fmla="*/ 744416687 h 43200"/>
              <a:gd name="T12" fmla="*/ 2147483647 w 43200"/>
              <a:gd name="T13" fmla="*/ 692616402 h 43200"/>
              <a:gd name="T14" fmla="*/ 2147483647 w 43200"/>
              <a:gd name="T15" fmla="*/ 730664335 h 43200"/>
              <a:gd name="T16" fmla="*/ 2147483647 w 43200"/>
              <a:gd name="T17" fmla="*/ 457492572 h 43200"/>
              <a:gd name="T18" fmla="*/ 2147483647 w 43200"/>
              <a:gd name="T19" fmla="*/ 599718577 h 43200"/>
              <a:gd name="T20" fmla="*/ 2147483647 w 43200"/>
              <a:gd name="T21" fmla="*/ 306018612 h 43200"/>
              <a:gd name="T22" fmla="*/ 2147483647 w 43200"/>
              <a:gd name="T23" fmla="*/ 359352815 h 43200"/>
              <a:gd name="T24" fmla="*/ 2147483647 w 43200"/>
              <a:gd name="T25" fmla="*/ 108145572 h 43200"/>
              <a:gd name="T26" fmla="*/ 2147483647 w 43200"/>
              <a:gd name="T27" fmla="*/ 133337702 h 43200"/>
              <a:gd name="T28" fmla="*/ 2147483647 w 43200"/>
              <a:gd name="T29" fmla="*/ 78767592 h 43200"/>
              <a:gd name="T30" fmla="*/ 2147483647 w 43200"/>
              <a:gd name="T31" fmla="*/ 46637724 h 43200"/>
              <a:gd name="T32" fmla="*/ 2147483647 w 43200"/>
              <a:gd name="T33" fmla="*/ 94072333 h 43200"/>
              <a:gd name="T34" fmla="*/ 2147483647 w 43200"/>
              <a:gd name="T35" fmla="*/ 66369574 h 43200"/>
              <a:gd name="T36" fmla="*/ 2147483647 w 43200"/>
              <a:gd name="T37" fmla="*/ 103481901 h 43200"/>
              <a:gd name="T38" fmla="*/ 2147483647 w 43200"/>
              <a:gd name="T39" fmla="*/ 130346929 h 43200"/>
              <a:gd name="T40" fmla="*/ 1139462264 w 43200"/>
              <a:gd name="T41" fmla="*/ 314688290 h 43200"/>
              <a:gd name="T42" fmla="*/ 1076791445 w 43200"/>
              <a:gd name="T43" fmla="*/ 286405173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3200"/>
              <a:gd name="T67" fmla="*/ 0 h 43200"/>
              <a:gd name="T68" fmla="*/ 43200 w 43200"/>
              <a:gd name="T69" fmla="*/ 43200 h 4320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chemeClr val="bg1">
              <a:lumMod val="85000"/>
            </a:schemeClr>
          </a:solidFill>
          <a:ln w="9525">
            <a:solidFill>
              <a:srgbClr val="000000"/>
            </a:solidFill>
            <a:miter lim="800000"/>
            <a:headEnd/>
            <a:tailEnd/>
          </a:ln>
          <a:effectLst>
            <a:outerShdw blurRad="40000" dist="23000" dir="5400000" rotWithShape="0">
              <a:srgbClr val="000000">
                <a:alpha val="34998"/>
              </a:srgbClr>
            </a:outerShdw>
          </a:effectLst>
        </p:spPr>
        <p:txBody>
          <a:bodyPr anchor="ctr"/>
          <a:lstStyle/>
          <a:p>
            <a:pPr algn="ctr">
              <a:defRPr/>
            </a:pPr>
            <a:r>
              <a:rPr lang="en-US" sz="1200" dirty="0">
                <a:solidFill>
                  <a:srgbClr val="000000"/>
                </a:solidFill>
              </a:rPr>
              <a:t>PM</a:t>
            </a:r>
            <a:r>
              <a:rPr lang="en-US" sz="1200" baseline="-25000" dirty="0">
                <a:solidFill>
                  <a:srgbClr val="000000"/>
                </a:solidFill>
              </a:rPr>
              <a:t>10</a:t>
            </a:r>
            <a:r>
              <a:rPr lang="en-US" sz="1200" dirty="0">
                <a:solidFill>
                  <a:srgbClr val="000000"/>
                </a:solidFill>
              </a:rPr>
              <a:t>, PM</a:t>
            </a:r>
            <a:r>
              <a:rPr lang="en-US" sz="1200" baseline="-25000" dirty="0">
                <a:solidFill>
                  <a:srgbClr val="000000"/>
                </a:solidFill>
              </a:rPr>
              <a:t>2,5</a:t>
            </a:r>
          </a:p>
        </p:txBody>
      </p:sp>
      <p:sp>
        <p:nvSpPr>
          <p:cNvPr id="47" name="Cloud 1">
            <a:extLst>
              <a:ext uri="{FF2B5EF4-FFF2-40B4-BE49-F238E27FC236}">
                <a16:creationId xmlns:a16="http://schemas.microsoft.com/office/drawing/2014/main" id="{18A23C48-C0A2-6A4F-BB57-583BF8A8470D}"/>
              </a:ext>
            </a:extLst>
          </p:cNvPr>
          <p:cNvSpPr>
            <a:spLocks/>
          </p:cNvSpPr>
          <p:nvPr/>
        </p:nvSpPr>
        <p:spPr bwMode="auto">
          <a:xfrm>
            <a:off x="3630090" y="3474063"/>
            <a:ext cx="506319" cy="443347"/>
          </a:xfrm>
          <a:custGeom>
            <a:avLst/>
            <a:gdLst>
              <a:gd name="T0" fmla="*/ 564595558 w 43200"/>
              <a:gd name="T1" fmla="*/ 313256232 h 43200"/>
              <a:gd name="T2" fmla="*/ 259860569 w 43200"/>
              <a:gd name="T3" fmla="*/ 303718512 h 43200"/>
              <a:gd name="T4" fmla="*/ 833476871 w 43200"/>
              <a:gd name="T5" fmla="*/ 417631225 h 43200"/>
              <a:gd name="T6" fmla="*/ 700177696 w 43200"/>
              <a:gd name="T7" fmla="*/ 422190388 h 43200"/>
              <a:gd name="T8" fmla="*/ 1982398064 w 43200"/>
              <a:gd name="T9" fmla="*/ 467783846 h 43200"/>
              <a:gd name="T10" fmla="*/ 1902035086 w 43200"/>
              <a:gd name="T11" fmla="*/ 446961915 h 43200"/>
              <a:gd name="T12" fmla="*/ 2147483647 w 43200"/>
              <a:gd name="T13" fmla="*/ 415860033 h 43200"/>
              <a:gd name="T14" fmla="*/ 2147483647 w 43200"/>
              <a:gd name="T15" fmla="*/ 438704739 h 43200"/>
              <a:gd name="T16" fmla="*/ 2147483647 w 43200"/>
              <a:gd name="T17" fmla="*/ 274687221 h 43200"/>
              <a:gd name="T18" fmla="*/ 2147483647 w 43200"/>
              <a:gd name="T19" fmla="*/ 360082418 h 43200"/>
              <a:gd name="T20" fmla="*/ 2147483647 w 43200"/>
              <a:gd name="T21" fmla="*/ 183739384 h 43200"/>
              <a:gd name="T22" fmla="*/ 2147483647 w 43200"/>
              <a:gd name="T23" fmla="*/ 215762251 h 43200"/>
              <a:gd name="T24" fmla="*/ 2147483647 w 43200"/>
              <a:gd name="T25" fmla="*/ 64932650 h 43200"/>
              <a:gd name="T26" fmla="*/ 2147483647 w 43200"/>
              <a:gd name="T27" fmla="*/ 80058494 h 43200"/>
              <a:gd name="T28" fmla="*/ 2147483647 w 43200"/>
              <a:gd name="T29" fmla="*/ 47293557 h 43200"/>
              <a:gd name="T30" fmla="*/ 2147483647 w 43200"/>
              <a:gd name="T31" fmla="*/ 28002180 h 43200"/>
              <a:gd name="T32" fmla="*/ 2147483647 w 43200"/>
              <a:gd name="T33" fmla="*/ 56482813 h 43200"/>
              <a:gd name="T34" fmla="*/ 2147483647 w 43200"/>
              <a:gd name="T35" fmla="*/ 39849543 h 43200"/>
              <a:gd name="T36" fmla="*/ 1684282251 w 43200"/>
              <a:gd name="T37" fmla="*/ 62132497 h 43200"/>
              <a:gd name="T38" fmla="*/ 1840672542 w 43200"/>
              <a:gd name="T39" fmla="*/ 78262763 h 43200"/>
              <a:gd name="T40" fmla="*/ 496503096 w 43200"/>
              <a:gd name="T41" fmla="*/ 188944823 h 43200"/>
              <a:gd name="T42" fmla="*/ 469194874 w 43200"/>
              <a:gd name="T43" fmla="*/ 171963101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3200"/>
              <a:gd name="T67" fmla="*/ 0 h 43200"/>
              <a:gd name="T68" fmla="*/ 43200 w 43200"/>
              <a:gd name="T69" fmla="*/ 43200 h 4320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chemeClr val="bg1">
              <a:lumMod val="85000"/>
            </a:schemeClr>
          </a:solidFill>
          <a:ln w="9525">
            <a:solidFill>
              <a:schemeClr val="tx1"/>
            </a:solidFill>
            <a:miter lim="800000"/>
            <a:headEnd/>
            <a:tailEnd/>
          </a:ln>
          <a:effectLst>
            <a:outerShdw blurRad="40000" dist="23000" dir="5400000" rotWithShape="0">
              <a:srgbClr val="000000">
                <a:alpha val="34998"/>
              </a:srgbClr>
            </a:outerShdw>
          </a:effectLst>
        </p:spPr>
        <p:txBody>
          <a:bodyPr anchor="ctr"/>
          <a:lstStyle/>
          <a:p>
            <a:pPr algn="ctr">
              <a:defRPr/>
            </a:pPr>
            <a:r>
              <a:rPr lang="en-US" sz="1200" dirty="0"/>
              <a:t>NO</a:t>
            </a:r>
            <a:r>
              <a:rPr lang="en-US" sz="1200" baseline="-25000" dirty="0"/>
              <a:t>2</a:t>
            </a:r>
          </a:p>
        </p:txBody>
      </p:sp>
      <p:sp>
        <p:nvSpPr>
          <p:cNvPr id="53" name="ZoneTexte 52">
            <a:extLst>
              <a:ext uri="{FF2B5EF4-FFF2-40B4-BE49-F238E27FC236}">
                <a16:creationId xmlns:a16="http://schemas.microsoft.com/office/drawing/2014/main" id="{A83AFC79-530F-5F48-894A-F9B369E4A1DB}"/>
              </a:ext>
            </a:extLst>
          </p:cNvPr>
          <p:cNvSpPr txBox="1"/>
          <p:nvPr/>
        </p:nvSpPr>
        <p:spPr>
          <a:xfrm>
            <a:off x="3555738" y="1745886"/>
            <a:ext cx="2750514" cy="646331"/>
          </a:xfrm>
          <a:prstGeom prst="rect">
            <a:avLst/>
          </a:prstGeom>
          <a:noFill/>
        </p:spPr>
        <p:txBody>
          <a:bodyPr wrap="square" rtlCol="0">
            <a:spAutoFit/>
          </a:bodyPr>
          <a:lstStyle/>
          <a:p>
            <a:r>
              <a:rPr lang="fr-FR" sz="1200" b="1" dirty="0">
                <a:solidFill>
                  <a:schemeClr val="accent1"/>
                </a:solidFill>
              </a:rPr>
              <a:t>Incidence</a:t>
            </a:r>
          </a:p>
          <a:p>
            <a:r>
              <a:rPr lang="fr-FR" sz="1200" dirty="0"/>
              <a:t>Conti et al.</a:t>
            </a:r>
            <a:r>
              <a:rPr lang="fr-FR" sz="1200" i="1" dirty="0"/>
              <a:t> ERJ </a:t>
            </a:r>
            <a:r>
              <a:rPr lang="fr-FR" sz="1200" dirty="0"/>
              <a:t>2019</a:t>
            </a:r>
          </a:p>
          <a:p>
            <a:r>
              <a:rPr lang="fr-FR" sz="1200" dirty="0" err="1"/>
              <a:t>Shull</a:t>
            </a:r>
            <a:r>
              <a:rPr lang="fr-FR" sz="1200" dirty="0"/>
              <a:t> et al.</a:t>
            </a:r>
            <a:r>
              <a:rPr lang="en-US" sz="1200" i="1" dirty="0"/>
              <a:t> </a:t>
            </a:r>
            <a:r>
              <a:rPr lang="en-US" sz="1200" i="1" dirty="0" err="1"/>
              <a:t>Respirology</a:t>
            </a:r>
            <a:r>
              <a:rPr lang="en-US" sz="1200" i="1" dirty="0"/>
              <a:t> </a:t>
            </a:r>
            <a:r>
              <a:rPr lang="fr-FR" sz="1200" dirty="0"/>
              <a:t>2020  </a:t>
            </a:r>
          </a:p>
        </p:txBody>
      </p:sp>
      <p:sp>
        <p:nvSpPr>
          <p:cNvPr id="63" name="ZoneTexte 62">
            <a:extLst>
              <a:ext uri="{FF2B5EF4-FFF2-40B4-BE49-F238E27FC236}">
                <a16:creationId xmlns:a16="http://schemas.microsoft.com/office/drawing/2014/main" id="{E675E6DB-5829-F64B-91D0-8F169EE0CE49}"/>
              </a:ext>
            </a:extLst>
          </p:cNvPr>
          <p:cNvSpPr txBox="1"/>
          <p:nvPr/>
        </p:nvSpPr>
        <p:spPr>
          <a:xfrm>
            <a:off x="4595276" y="2398673"/>
            <a:ext cx="2175712" cy="1015663"/>
          </a:xfrm>
          <a:prstGeom prst="rect">
            <a:avLst/>
          </a:prstGeom>
          <a:noFill/>
        </p:spPr>
        <p:txBody>
          <a:bodyPr wrap="square" rtlCol="0">
            <a:spAutoFit/>
          </a:bodyPr>
          <a:lstStyle/>
          <a:p>
            <a:r>
              <a:rPr lang="fr-FR" sz="1200" b="1" dirty="0">
                <a:solidFill>
                  <a:schemeClr val="accent1"/>
                </a:solidFill>
              </a:rPr>
              <a:t>Acute Exacerbation</a:t>
            </a:r>
          </a:p>
          <a:p>
            <a:r>
              <a:rPr lang="fr-FR" sz="1200" dirty="0" err="1"/>
              <a:t>Johannson</a:t>
            </a:r>
            <a:r>
              <a:rPr lang="fr-FR" sz="1200" dirty="0"/>
              <a:t> et al.</a:t>
            </a:r>
            <a:r>
              <a:rPr lang="fr-FR" sz="1200" i="1" dirty="0"/>
              <a:t> ERJ </a:t>
            </a:r>
            <a:r>
              <a:rPr lang="fr-FR" sz="1200" dirty="0"/>
              <a:t>2014</a:t>
            </a:r>
          </a:p>
          <a:p>
            <a:r>
              <a:rPr lang="fr-FR" sz="1200" dirty="0" err="1"/>
              <a:t>Sesé</a:t>
            </a:r>
            <a:r>
              <a:rPr lang="fr-FR" sz="1200" dirty="0"/>
              <a:t> et al.</a:t>
            </a:r>
            <a:r>
              <a:rPr lang="fr-FR" sz="1200" i="1" dirty="0"/>
              <a:t> Thorax </a:t>
            </a:r>
            <a:r>
              <a:rPr lang="fr-FR" sz="1200" dirty="0"/>
              <a:t>2018 </a:t>
            </a:r>
          </a:p>
          <a:p>
            <a:r>
              <a:rPr lang="fr-FR" sz="1200" dirty="0" err="1"/>
              <a:t>Dales</a:t>
            </a:r>
            <a:r>
              <a:rPr lang="fr-FR" sz="1200" dirty="0"/>
              <a:t> et al. </a:t>
            </a:r>
            <a:r>
              <a:rPr lang="fr-FR" sz="1200" i="1" dirty="0" err="1"/>
              <a:t>Chest</a:t>
            </a:r>
            <a:r>
              <a:rPr lang="fr-FR" sz="1200" dirty="0"/>
              <a:t> 2020</a:t>
            </a:r>
          </a:p>
          <a:p>
            <a:r>
              <a:rPr lang="fr-FR" sz="1200" dirty="0" err="1"/>
              <a:t>Tahara</a:t>
            </a:r>
            <a:r>
              <a:rPr lang="fr-FR" sz="1200" dirty="0"/>
              <a:t> et al </a:t>
            </a:r>
            <a:r>
              <a:rPr lang="en-US" sz="1200" i="1" dirty="0"/>
              <a:t>Respir Res</a:t>
            </a:r>
            <a:r>
              <a:rPr lang="fr-FR" sz="1200" dirty="0"/>
              <a:t> 2021 </a:t>
            </a:r>
          </a:p>
        </p:txBody>
      </p:sp>
      <p:sp>
        <p:nvSpPr>
          <p:cNvPr id="71" name="ZoneTexte 70">
            <a:extLst>
              <a:ext uri="{FF2B5EF4-FFF2-40B4-BE49-F238E27FC236}">
                <a16:creationId xmlns:a16="http://schemas.microsoft.com/office/drawing/2014/main" id="{86D1BFEB-FFA4-B049-A2F7-6C7F7E2F8987}"/>
              </a:ext>
            </a:extLst>
          </p:cNvPr>
          <p:cNvSpPr txBox="1"/>
          <p:nvPr/>
        </p:nvSpPr>
        <p:spPr>
          <a:xfrm>
            <a:off x="5136952" y="3582466"/>
            <a:ext cx="2693173" cy="646331"/>
          </a:xfrm>
          <a:prstGeom prst="rect">
            <a:avLst/>
          </a:prstGeom>
          <a:noFill/>
        </p:spPr>
        <p:txBody>
          <a:bodyPr wrap="none" rtlCol="0">
            <a:spAutoFit/>
          </a:bodyPr>
          <a:lstStyle/>
          <a:p>
            <a:r>
              <a:rPr lang="fr-FR" sz="1200" b="1" dirty="0" err="1">
                <a:solidFill>
                  <a:schemeClr val="accent1"/>
                </a:solidFill>
              </a:rPr>
              <a:t>Accelerated</a:t>
            </a:r>
            <a:r>
              <a:rPr lang="fr-FR" sz="1200" b="1" dirty="0">
                <a:solidFill>
                  <a:schemeClr val="accent1"/>
                </a:solidFill>
              </a:rPr>
              <a:t> or </a:t>
            </a:r>
            <a:r>
              <a:rPr lang="fr-FR" sz="1200" b="1" dirty="0" err="1">
                <a:solidFill>
                  <a:schemeClr val="accent1"/>
                </a:solidFill>
              </a:rPr>
              <a:t>lower</a:t>
            </a:r>
            <a:r>
              <a:rPr lang="fr-FR" sz="1200" b="1" dirty="0">
                <a:solidFill>
                  <a:schemeClr val="accent1"/>
                </a:solidFill>
              </a:rPr>
              <a:t> </a:t>
            </a:r>
            <a:r>
              <a:rPr lang="fr-FR" sz="1200" b="1" dirty="0" err="1">
                <a:solidFill>
                  <a:schemeClr val="accent1"/>
                </a:solidFill>
              </a:rPr>
              <a:t>functional</a:t>
            </a:r>
            <a:r>
              <a:rPr lang="fr-FR" sz="1200" b="1" dirty="0">
                <a:solidFill>
                  <a:schemeClr val="accent1"/>
                </a:solidFill>
              </a:rPr>
              <a:t> </a:t>
            </a:r>
            <a:r>
              <a:rPr lang="fr-FR" sz="1200" b="1" dirty="0" err="1">
                <a:solidFill>
                  <a:schemeClr val="accent1"/>
                </a:solidFill>
              </a:rPr>
              <a:t>decline</a:t>
            </a:r>
            <a:endParaRPr lang="fr-FR" sz="1200" b="1" dirty="0">
              <a:solidFill>
                <a:schemeClr val="accent1"/>
              </a:solidFill>
            </a:endParaRPr>
          </a:p>
          <a:p>
            <a:r>
              <a:rPr lang="fr-FR" sz="1200" dirty="0" err="1"/>
              <a:t>Winterbottom</a:t>
            </a:r>
            <a:r>
              <a:rPr lang="fr-FR" sz="1200" dirty="0"/>
              <a:t> et al </a:t>
            </a:r>
            <a:r>
              <a:rPr lang="fr-FR" sz="1200" i="1" dirty="0" err="1"/>
              <a:t>Chest</a:t>
            </a:r>
            <a:r>
              <a:rPr lang="fr-FR" sz="1200" i="1" dirty="0"/>
              <a:t> </a:t>
            </a:r>
            <a:r>
              <a:rPr lang="fr-FR" sz="1200" dirty="0"/>
              <a:t>2018</a:t>
            </a:r>
          </a:p>
          <a:p>
            <a:r>
              <a:rPr lang="fr-FR" sz="1200" dirty="0" err="1"/>
              <a:t>Johannson</a:t>
            </a:r>
            <a:r>
              <a:rPr lang="fr-FR" sz="1200" dirty="0"/>
              <a:t> et al </a:t>
            </a:r>
            <a:r>
              <a:rPr lang="fr-FR" sz="1200" i="1" dirty="0" err="1"/>
              <a:t>Chest</a:t>
            </a:r>
            <a:r>
              <a:rPr lang="fr-FR" sz="1200" dirty="0"/>
              <a:t> 2018 </a:t>
            </a:r>
          </a:p>
        </p:txBody>
      </p:sp>
      <p:sp>
        <p:nvSpPr>
          <p:cNvPr id="79" name="Cloud 134">
            <a:extLst>
              <a:ext uri="{FF2B5EF4-FFF2-40B4-BE49-F238E27FC236}">
                <a16:creationId xmlns:a16="http://schemas.microsoft.com/office/drawing/2014/main" id="{04206E99-E726-5644-8E14-FD5FC10D2EF1}"/>
              </a:ext>
            </a:extLst>
          </p:cNvPr>
          <p:cNvSpPr>
            <a:spLocks/>
          </p:cNvSpPr>
          <p:nvPr/>
        </p:nvSpPr>
        <p:spPr bwMode="auto">
          <a:xfrm>
            <a:off x="4284877" y="3964143"/>
            <a:ext cx="871121" cy="494168"/>
          </a:xfrm>
          <a:custGeom>
            <a:avLst/>
            <a:gdLst>
              <a:gd name="T0" fmla="*/ 1826556703 w 43200"/>
              <a:gd name="T1" fmla="*/ 359017657 h 43200"/>
              <a:gd name="T2" fmla="*/ 840688444 w 43200"/>
              <a:gd name="T3" fmla="*/ 348086647 h 43200"/>
              <a:gd name="T4" fmla="*/ 2147483647 w 43200"/>
              <a:gd name="T5" fmla="*/ 478640070 h 43200"/>
              <a:gd name="T6" fmla="*/ 2147483647 w 43200"/>
              <a:gd name="T7" fmla="*/ 483865239 h 43200"/>
              <a:gd name="T8" fmla="*/ 2147483647 w 43200"/>
              <a:gd name="T9" fmla="*/ 536119131 h 43200"/>
              <a:gd name="T10" fmla="*/ 2147483647 w 43200"/>
              <a:gd name="T11" fmla="*/ 512255478 h 43200"/>
              <a:gd name="T12" fmla="*/ 2147483647 w 43200"/>
              <a:gd name="T13" fmla="*/ 476610132 h 43200"/>
              <a:gd name="T14" fmla="*/ 2147483647 w 43200"/>
              <a:gd name="T15" fmla="*/ 502792060 h 43200"/>
              <a:gd name="T16" fmla="*/ 2147483647 w 43200"/>
              <a:gd name="T17" fmla="*/ 314814379 h 43200"/>
              <a:gd name="T18" fmla="*/ 2147483647 w 43200"/>
              <a:gd name="T19" fmla="*/ 412684352 h 43200"/>
              <a:gd name="T20" fmla="*/ 2147483647 w 43200"/>
              <a:gd name="T21" fmla="*/ 210580592 h 43200"/>
              <a:gd name="T22" fmla="*/ 2147483647 w 43200"/>
              <a:gd name="T23" fmla="*/ 247281451 h 43200"/>
              <a:gd name="T24" fmla="*/ 2147483647 w 43200"/>
              <a:gd name="T25" fmla="*/ 74418212 h 43200"/>
              <a:gd name="T26" fmla="*/ 2147483647 w 43200"/>
              <a:gd name="T27" fmla="*/ 91753685 h 43200"/>
              <a:gd name="T28" fmla="*/ 2147483647 w 43200"/>
              <a:gd name="T29" fmla="*/ 54202343 h 43200"/>
              <a:gd name="T30" fmla="*/ 2147483647 w 43200"/>
              <a:gd name="T31" fmla="*/ 32092813 h 43200"/>
              <a:gd name="T32" fmla="*/ 2147483647 w 43200"/>
              <a:gd name="T33" fmla="*/ 64733994 h 43200"/>
              <a:gd name="T34" fmla="*/ 2147483647 w 43200"/>
              <a:gd name="T35" fmla="*/ 45670896 h 43200"/>
              <a:gd name="T36" fmla="*/ 2147483647 w 43200"/>
              <a:gd name="T37" fmla="*/ 71209004 h 43200"/>
              <a:gd name="T38" fmla="*/ 2147483647 w 43200"/>
              <a:gd name="T39" fmla="*/ 89695629 h 43200"/>
              <a:gd name="T40" fmla="*/ 1606260704 w 43200"/>
              <a:gd name="T41" fmla="*/ 216546465 h 43200"/>
              <a:gd name="T42" fmla="*/ 1517915668 w 43200"/>
              <a:gd name="T43" fmla="*/ 197083996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3200"/>
              <a:gd name="T67" fmla="*/ 0 h 43200"/>
              <a:gd name="T68" fmla="*/ 43200 w 43200"/>
              <a:gd name="T69" fmla="*/ 43200 h 4320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chemeClr val="bg1">
              <a:lumMod val="85000"/>
            </a:schemeClr>
          </a:solidFill>
          <a:ln w="9525">
            <a:solidFill>
              <a:srgbClr val="000000"/>
            </a:solidFill>
            <a:miter lim="800000"/>
            <a:headEnd/>
            <a:tailEnd/>
          </a:ln>
          <a:effectLst>
            <a:outerShdw blurRad="40000" dist="23000" dir="5400000" rotWithShape="0">
              <a:srgbClr val="000000">
                <a:alpha val="34998"/>
              </a:srgbClr>
            </a:outerShdw>
          </a:effectLst>
        </p:spPr>
        <p:txBody>
          <a:bodyPr anchor="ctr"/>
          <a:lstStyle/>
          <a:p>
            <a:pPr algn="ctr">
              <a:defRPr/>
            </a:pPr>
            <a:r>
              <a:rPr lang="en-US" sz="1200" dirty="0">
                <a:solidFill>
                  <a:srgbClr val="000000"/>
                </a:solidFill>
              </a:rPr>
              <a:t>PM</a:t>
            </a:r>
            <a:r>
              <a:rPr lang="en-US" sz="1200" baseline="-25000" dirty="0">
                <a:solidFill>
                  <a:srgbClr val="000000"/>
                </a:solidFill>
              </a:rPr>
              <a:t>10</a:t>
            </a:r>
            <a:r>
              <a:rPr lang="en-US" sz="1200" dirty="0">
                <a:solidFill>
                  <a:srgbClr val="000000"/>
                </a:solidFill>
              </a:rPr>
              <a:t>, PM</a:t>
            </a:r>
            <a:r>
              <a:rPr lang="en-US" sz="1200" baseline="-25000" dirty="0">
                <a:solidFill>
                  <a:srgbClr val="000000"/>
                </a:solidFill>
              </a:rPr>
              <a:t>2,5</a:t>
            </a:r>
          </a:p>
        </p:txBody>
      </p:sp>
      <p:sp>
        <p:nvSpPr>
          <p:cNvPr id="80" name="Cloud 1">
            <a:extLst>
              <a:ext uri="{FF2B5EF4-FFF2-40B4-BE49-F238E27FC236}">
                <a16:creationId xmlns:a16="http://schemas.microsoft.com/office/drawing/2014/main" id="{567B9F6F-6D17-BB4F-93B8-61EC3186B98F}"/>
              </a:ext>
            </a:extLst>
          </p:cNvPr>
          <p:cNvSpPr>
            <a:spLocks/>
          </p:cNvSpPr>
          <p:nvPr/>
        </p:nvSpPr>
        <p:spPr bwMode="auto">
          <a:xfrm>
            <a:off x="5319763" y="4909198"/>
            <a:ext cx="665474" cy="472544"/>
          </a:xfrm>
          <a:custGeom>
            <a:avLst/>
            <a:gdLst>
              <a:gd name="T0" fmla="*/ 564595558 w 43200"/>
              <a:gd name="T1" fmla="*/ 313256232 h 43200"/>
              <a:gd name="T2" fmla="*/ 259860569 w 43200"/>
              <a:gd name="T3" fmla="*/ 303718512 h 43200"/>
              <a:gd name="T4" fmla="*/ 833476871 w 43200"/>
              <a:gd name="T5" fmla="*/ 417631225 h 43200"/>
              <a:gd name="T6" fmla="*/ 700177696 w 43200"/>
              <a:gd name="T7" fmla="*/ 422190388 h 43200"/>
              <a:gd name="T8" fmla="*/ 1982398064 w 43200"/>
              <a:gd name="T9" fmla="*/ 467783846 h 43200"/>
              <a:gd name="T10" fmla="*/ 1902035086 w 43200"/>
              <a:gd name="T11" fmla="*/ 446961915 h 43200"/>
              <a:gd name="T12" fmla="*/ 2147483647 w 43200"/>
              <a:gd name="T13" fmla="*/ 415860033 h 43200"/>
              <a:gd name="T14" fmla="*/ 2147483647 w 43200"/>
              <a:gd name="T15" fmla="*/ 438704739 h 43200"/>
              <a:gd name="T16" fmla="*/ 2147483647 w 43200"/>
              <a:gd name="T17" fmla="*/ 274687221 h 43200"/>
              <a:gd name="T18" fmla="*/ 2147483647 w 43200"/>
              <a:gd name="T19" fmla="*/ 360082418 h 43200"/>
              <a:gd name="T20" fmla="*/ 2147483647 w 43200"/>
              <a:gd name="T21" fmla="*/ 183739384 h 43200"/>
              <a:gd name="T22" fmla="*/ 2147483647 w 43200"/>
              <a:gd name="T23" fmla="*/ 215762251 h 43200"/>
              <a:gd name="T24" fmla="*/ 2147483647 w 43200"/>
              <a:gd name="T25" fmla="*/ 64932650 h 43200"/>
              <a:gd name="T26" fmla="*/ 2147483647 w 43200"/>
              <a:gd name="T27" fmla="*/ 80058494 h 43200"/>
              <a:gd name="T28" fmla="*/ 2147483647 w 43200"/>
              <a:gd name="T29" fmla="*/ 47293557 h 43200"/>
              <a:gd name="T30" fmla="*/ 2147483647 w 43200"/>
              <a:gd name="T31" fmla="*/ 28002180 h 43200"/>
              <a:gd name="T32" fmla="*/ 2147483647 w 43200"/>
              <a:gd name="T33" fmla="*/ 56482813 h 43200"/>
              <a:gd name="T34" fmla="*/ 2147483647 w 43200"/>
              <a:gd name="T35" fmla="*/ 39849543 h 43200"/>
              <a:gd name="T36" fmla="*/ 1684282251 w 43200"/>
              <a:gd name="T37" fmla="*/ 62132497 h 43200"/>
              <a:gd name="T38" fmla="*/ 1840672542 w 43200"/>
              <a:gd name="T39" fmla="*/ 78262763 h 43200"/>
              <a:gd name="T40" fmla="*/ 496503096 w 43200"/>
              <a:gd name="T41" fmla="*/ 188944823 h 43200"/>
              <a:gd name="T42" fmla="*/ 469194874 w 43200"/>
              <a:gd name="T43" fmla="*/ 171963101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3200"/>
              <a:gd name="T67" fmla="*/ 0 h 43200"/>
              <a:gd name="T68" fmla="*/ 43200 w 43200"/>
              <a:gd name="T69" fmla="*/ 43200 h 4320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chemeClr val="bg1">
              <a:lumMod val="85000"/>
            </a:schemeClr>
          </a:solidFill>
          <a:ln w="9525">
            <a:solidFill>
              <a:schemeClr val="tx1"/>
            </a:solidFill>
            <a:miter lim="800000"/>
            <a:headEnd/>
            <a:tailEnd/>
          </a:ln>
          <a:effectLst>
            <a:outerShdw blurRad="40000" dist="23000" dir="5400000" rotWithShape="0">
              <a:srgbClr val="000000">
                <a:alpha val="34998"/>
              </a:srgbClr>
            </a:outerShdw>
          </a:effectLst>
        </p:spPr>
        <p:txBody>
          <a:bodyPr anchor="ctr"/>
          <a:lstStyle/>
          <a:p>
            <a:pPr algn="ctr">
              <a:defRPr/>
            </a:pPr>
            <a:r>
              <a:rPr lang="en-US" sz="1200" dirty="0"/>
              <a:t>NO</a:t>
            </a:r>
            <a:r>
              <a:rPr lang="en-US" sz="1200" baseline="-25000" dirty="0"/>
              <a:t>2</a:t>
            </a:r>
          </a:p>
        </p:txBody>
      </p:sp>
      <p:sp>
        <p:nvSpPr>
          <p:cNvPr id="81" name="ZoneTexte 80">
            <a:extLst>
              <a:ext uri="{FF2B5EF4-FFF2-40B4-BE49-F238E27FC236}">
                <a16:creationId xmlns:a16="http://schemas.microsoft.com/office/drawing/2014/main" id="{3DB2A9FC-4D2A-464C-AC82-71D5F93A6A68}"/>
              </a:ext>
            </a:extLst>
          </p:cNvPr>
          <p:cNvSpPr txBox="1"/>
          <p:nvPr/>
        </p:nvSpPr>
        <p:spPr>
          <a:xfrm>
            <a:off x="6137543" y="4288424"/>
            <a:ext cx="1608665" cy="1200329"/>
          </a:xfrm>
          <a:prstGeom prst="rect">
            <a:avLst/>
          </a:prstGeom>
          <a:solidFill>
            <a:schemeClr val="bg1"/>
          </a:solidFill>
        </p:spPr>
        <p:txBody>
          <a:bodyPr wrap="square" rtlCol="0">
            <a:spAutoFit/>
          </a:bodyPr>
          <a:lstStyle/>
          <a:p>
            <a:r>
              <a:rPr lang="fr-FR" sz="1200" b="1" dirty="0" err="1">
                <a:solidFill>
                  <a:schemeClr val="accent1"/>
                </a:solidFill>
              </a:rPr>
              <a:t>Death</a:t>
            </a:r>
            <a:endParaRPr lang="fr-FR" sz="1200" dirty="0">
              <a:solidFill>
                <a:schemeClr val="accent1"/>
              </a:solidFill>
            </a:endParaRPr>
          </a:p>
          <a:p>
            <a:r>
              <a:rPr lang="fr-FR" sz="1200" dirty="0" err="1"/>
              <a:t>Sesé</a:t>
            </a:r>
            <a:r>
              <a:rPr lang="fr-FR" sz="1200" dirty="0"/>
              <a:t> et al. </a:t>
            </a:r>
            <a:r>
              <a:rPr lang="fr-FR" sz="1200" i="1" dirty="0"/>
              <a:t>Thorax</a:t>
            </a:r>
            <a:r>
              <a:rPr lang="fr-FR" sz="1200" dirty="0"/>
              <a:t> 2018</a:t>
            </a:r>
          </a:p>
          <a:p>
            <a:r>
              <a:rPr lang="fr-FR" sz="1200" dirty="0"/>
              <a:t>Yoon et al. </a:t>
            </a:r>
            <a:r>
              <a:rPr lang="fr-FR" sz="1200" i="1" dirty="0"/>
              <a:t>ERJ</a:t>
            </a:r>
            <a:r>
              <a:rPr lang="fr-FR" sz="1200" dirty="0"/>
              <a:t> 2020</a:t>
            </a:r>
          </a:p>
          <a:p>
            <a:r>
              <a:rPr lang="fr-FR" sz="1200" dirty="0"/>
              <a:t>Aguilar et al. </a:t>
            </a:r>
            <a:r>
              <a:rPr lang="en-US" sz="1200" i="1" dirty="0"/>
              <a:t>JIMR </a:t>
            </a:r>
            <a:r>
              <a:rPr lang="fr-FR" sz="1200" dirty="0"/>
              <a:t>2021 </a:t>
            </a:r>
          </a:p>
        </p:txBody>
      </p:sp>
      <p:sp>
        <p:nvSpPr>
          <p:cNvPr id="6" name="Accolade fermante 5">
            <a:extLst>
              <a:ext uri="{FF2B5EF4-FFF2-40B4-BE49-F238E27FC236}">
                <a16:creationId xmlns:a16="http://schemas.microsoft.com/office/drawing/2014/main" id="{76CF50DE-C7F2-4D92-B3EB-EE942AF59FA0}"/>
              </a:ext>
            </a:extLst>
          </p:cNvPr>
          <p:cNvSpPr/>
          <p:nvPr/>
        </p:nvSpPr>
        <p:spPr>
          <a:xfrm>
            <a:off x="7514556" y="2281339"/>
            <a:ext cx="664575" cy="3104820"/>
          </a:xfrm>
          <a:prstGeom prst="rightBrace">
            <a:avLst/>
          </a:prstGeom>
          <a:ln w="34925" cmpd="sng"/>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1350"/>
          </a:p>
        </p:txBody>
      </p:sp>
      <p:sp>
        <p:nvSpPr>
          <p:cNvPr id="55" name="ZoneTexte 54">
            <a:extLst>
              <a:ext uri="{FF2B5EF4-FFF2-40B4-BE49-F238E27FC236}">
                <a16:creationId xmlns:a16="http://schemas.microsoft.com/office/drawing/2014/main" id="{198312F4-8F05-468C-ABFA-921FA0B749CC}"/>
              </a:ext>
            </a:extLst>
          </p:cNvPr>
          <p:cNvSpPr txBox="1"/>
          <p:nvPr/>
        </p:nvSpPr>
        <p:spPr>
          <a:xfrm>
            <a:off x="7983515" y="3939508"/>
            <a:ext cx="1126254" cy="300082"/>
          </a:xfrm>
          <a:prstGeom prst="rect">
            <a:avLst/>
          </a:prstGeom>
          <a:noFill/>
          <a:ln>
            <a:solidFill>
              <a:schemeClr val="accent5"/>
            </a:solidFill>
          </a:ln>
        </p:spPr>
        <p:txBody>
          <a:bodyPr wrap="square" rtlCol="0">
            <a:spAutoFit/>
          </a:bodyPr>
          <a:lstStyle/>
          <a:p>
            <a:r>
              <a:rPr lang="fr-FR" sz="1350" b="1" dirty="0">
                <a:solidFill>
                  <a:schemeClr val="accent5"/>
                </a:solidFill>
              </a:rPr>
              <a:t>Progression</a:t>
            </a:r>
          </a:p>
        </p:txBody>
      </p:sp>
      <p:sp>
        <p:nvSpPr>
          <p:cNvPr id="48" name="Flèche vers le bas 31">
            <a:extLst>
              <a:ext uri="{FF2B5EF4-FFF2-40B4-BE49-F238E27FC236}">
                <a16:creationId xmlns:a16="http://schemas.microsoft.com/office/drawing/2014/main" id="{0AAA1602-34B8-4094-987F-BFA5B8812B0A}"/>
              </a:ext>
            </a:extLst>
          </p:cNvPr>
          <p:cNvSpPr>
            <a:spLocks noChangeArrowheads="1"/>
          </p:cNvSpPr>
          <p:nvPr/>
        </p:nvSpPr>
        <p:spPr bwMode="auto">
          <a:xfrm>
            <a:off x="636021" y="2045071"/>
            <a:ext cx="335246" cy="3439767"/>
          </a:xfrm>
          <a:prstGeom prst="downArrow">
            <a:avLst>
              <a:gd name="adj1" fmla="val 50000"/>
              <a:gd name="adj2" fmla="val 50017"/>
            </a:avLst>
          </a:prstGeom>
          <a:solidFill>
            <a:srgbClr val="FCD5B5"/>
          </a:solidFill>
          <a:ln w="9525">
            <a:solidFill>
              <a:srgbClr val="FAC090"/>
            </a:solidFill>
            <a:miter lim="800000"/>
            <a:headEnd/>
            <a:tailEnd/>
          </a:ln>
          <a:effectLst>
            <a:outerShdw blurRad="40000" dist="23000" dir="5400000" rotWithShape="0">
              <a:srgbClr val="000000">
                <a:alpha val="34998"/>
              </a:srgbClr>
            </a:outerShdw>
          </a:effectLst>
        </p:spPr>
        <p:txBody>
          <a:bodyPr anchor="ctr"/>
          <a:lstStyle/>
          <a:p>
            <a:pPr algn="ctr">
              <a:defRPr/>
            </a:pPr>
            <a:endParaRPr lang="fr-FR" sz="1200" dirty="0">
              <a:solidFill>
                <a:schemeClr val="lt1"/>
              </a:solidFill>
            </a:endParaRPr>
          </a:p>
        </p:txBody>
      </p:sp>
      <p:sp>
        <p:nvSpPr>
          <p:cNvPr id="49" name="Espace réservé de la date 2">
            <a:extLst>
              <a:ext uri="{FF2B5EF4-FFF2-40B4-BE49-F238E27FC236}">
                <a16:creationId xmlns:a16="http://schemas.microsoft.com/office/drawing/2014/main" id="{0DDC5914-2D98-497A-9AD0-9DA22E426268}"/>
              </a:ext>
            </a:extLst>
          </p:cNvPr>
          <p:cNvSpPr>
            <a:spLocks noGrp="1"/>
          </p:cNvSpPr>
          <p:nvPr>
            <p:ph type="dt" sz="half" idx="10"/>
          </p:nvPr>
        </p:nvSpPr>
        <p:spPr>
          <a:xfrm>
            <a:off x="1230255" y="5726907"/>
            <a:ext cx="2057400" cy="273844"/>
          </a:xfrm>
        </p:spPr>
        <p:txBody>
          <a:bodyPr/>
          <a:lstStyle/>
          <a:p>
            <a:fld id="{1305D170-4D98-485B-9DF5-6ABF7FF5394A}" type="datetime1">
              <a:rPr lang="fr-FR" smtClean="0"/>
              <a:t>20/09/2025</a:t>
            </a:fld>
            <a:endParaRPr lang="fr-FR" dirty="0"/>
          </a:p>
        </p:txBody>
      </p:sp>
      <p:sp>
        <p:nvSpPr>
          <p:cNvPr id="50" name="Espace réservé du pied de page 3">
            <a:extLst>
              <a:ext uri="{FF2B5EF4-FFF2-40B4-BE49-F238E27FC236}">
                <a16:creationId xmlns:a16="http://schemas.microsoft.com/office/drawing/2014/main" id="{74755D59-F913-4464-87BD-329EDA00DF73}"/>
              </a:ext>
            </a:extLst>
          </p:cNvPr>
          <p:cNvSpPr>
            <a:spLocks noGrp="1"/>
          </p:cNvSpPr>
          <p:nvPr>
            <p:ph type="ftr" sz="quarter" idx="11"/>
          </p:nvPr>
        </p:nvSpPr>
        <p:spPr>
          <a:xfrm>
            <a:off x="5815921" y="5690653"/>
            <a:ext cx="3086100" cy="273844"/>
          </a:xfrm>
        </p:spPr>
        <p:txBody>
          <a:bodyPr/>
          <a:lstStyle/>
          <a:p>
            <a:pPr algn="r"/>
            <a:r>
              <a:rPr lang="fr-FR"/>
              <a:t>GREE 2025</a:t>
            </a:r>
            <a:endParaRPr lang="fr-FR" dirty="0"/>
          </a:p>
        </p:txBody>
      </p:sp>
      <p:cxnSp>
        <p:nvCxnSpPr>
          <p:cNvPr id="51" name="Connecteur droit 50">
            <a:extLst>
              <a:ext uri="{FF2B5EF4-FFF2-40B4-BE49-F238E27FC236}">
                <a16:creationId xmlns:a16="http://schemas.microsoft.com/office/drawing/2014/main" id="{DE002377-F13B-41EC-9D41-22294449F4B3}"/>
              </a:ext>
            </a:extLst>
          </p:cNvPr>
          <p:cNvCxnSpPr>
            <a:cxnSpLocks noChangeShapeType="1"/>
          </p:cNvCxnSpPr>
          <p:nvPr/>
        </p:nvCxnSpPr>
        <p:spPr bwMode="auto">
          <a:xfrm>
            <a:off x="2399089" y="2880412"/>
            <a:ext cx="781779" cy="19232"/>
          </a:xfrm>
          <a:prstGeom prst="line">
            <a:avLst/>
          </a:prstGeom>
          <a:noFill/>
          <a:ln w="25400">
            <a:solidFill>
              <a:schemeClr val="accent1"/>
            </a:solidFill>
            <a:prstDash val="sysDash"/>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xmlns="">
                <a:noFill/>
              </a14:hiddenFill>
            </a:ext>
          </a:extLst>
        </p:spPr>
      </p:cxnSp>
      <p:pic>
        <p:nvPicPr>
          <p:cNvPr id="52" name="Image 51">
            <a:extLst>
              <a:ext uri="{FF2B5EF4-FFF2-40B4-BE49-F238E27FC236}">
                <a16:creationId xmlns:a16="http://schemas.microsoft.com/office/drawing/2014/main" id="{87C3D125-19FA-4337-BA17-CF6A1EC6E6DD}"/>
              </a:ext>
            </a:extLst>
          </p:cNvPr>
          <p:cNvPicPr>
            <a:picLocks noChangeAspect="1"/>
          </p:cNvPicPr>
          <p:nvPr/>
        </p:nvPicPr>
        <p:blipFill>
          <a:blip r:embed="rId3"/>
          <a:stretch>
            <a:fillRect/>
          </a:stretch>
        </p:blipFill>
        <p:spPr>
          <a:xfrm>
            <a:off x="5593617" y="-64769"/>
            <a:ext cx="3308404" cy="1659387"/>
          </a:xfrm>
          <a:prstGeom prst="rect">
            <a:avLst/>
          </a:prstGeom>
        </p:spPr>
      </p:pic>
      <p:sp>
        <p:nvSpPr>
          <p:cNvPr id="56" name="Ellipse 55">
            <a:extLst>
              <a:ext uri="{FF2B5EF4-FFF2-40B4-BE49-F238E27FC236}">
                <a16:creationId xmlns:a16="http://schemas.microsoft.com/office/drawing/2014/main" id="{D349A85F-2CE3-4456-9BD1-8E0D7BFE1BC0}"/>
              </a:ext>
            </a:extLst>
          </p:cNvPr>
          <p:cNvSpPr/>
          <p:nvPr/>
        </p:nvSpPr>
        <p:spPr>
          <a:xfrm>
            <a:off x="6902411" y="1321585"/>
            <a:ext cx="690815" cy="3691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Tree>
    <p:extLst>
      <p:ext uri="{BB962C8B-B14F-4D97-AF65-F5344CB8AC3E}">
        <p14:creationId xmlns:p14="http://schemas.microsoft.com/office/powerpoint/2010/main" val="34382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4161C858-FD95-431F-84BF-700B8E34669E}"/>
              </a:ext>
            </a:extLst>
          </p:cNvPr>
          <p:cNvSpPr>
            <a:spLocks noGrp="1"/>
          </p:cNvSpPr>
          <p:nvPr>
            <p:ph type="dt" sz="half" idx="10"/>
          </p:nvPr>
        </p:nvSpPr>
        <p:spPr/>
        <p:txBody>
          <a:bodyPr/>
          <a:lstStyle/>
          <a:p>
            <a:fld id="{11A5E175-B00D-452D-9154-9AF59B1CBE5B}" type="datetime1">
              <a:rPr lang="fr-FR" smtClean="0"/>
              <a:t>20/09/2025</a:t>
            </a:fld>
            <a:endParaRPr lang="fr-FR"/>
          </a:p>
        </p:txBody>
      </p:sp>
      <p:sp>
        <p:nvSpPr>
          <p:cNvPr id="4" name="Espace réservé du pied de page 3">
            <a:extLst>
              <a:ext uri="{FF2B5EF4-FFF2-40B4-BE49-F238E27FC236}">
                <a16:creationId xmlns:a16="http://schemas.microsoft.com/office/drawing/2014/main" id="{94C378D4-85D5-4C9B-81AC-91F3BC07B0D4}"/>
              </a:ext>
            </a:extLst>
          </p:cNvPr>
          <p:cNvSpPr>
            <a:spLocks noGrp="1"/>
          </p:cNvSpPr>
          <p:nvPr>
            <p:ph type="ftr" sz="quarter" idx="11"/>
          </p:nvPr>
        </p:nvSpPr>
        <p:spPr/>
        <p:txBody>
          <a:bodyPr/>
          <a:lstStyle/>
          <a:p>
            <a:r>
              <a:rPr lang="fr-FR"/>
              <a:t>GREE 2025</a:t>
            </a:r>
          </a:p>
        </p:txBody>
      </p:sp>
      <p:pic>
        <p:nvPicPr>
          <p:cNvPr id="6" name="Image 5">
            <a:extLst>
              <a:ext uri="{FF2B5EF4-FFF2-40B4-BE49-F238E27FC236}">
                <a16:creationId xmlns:a16="http://schemas.microsoft.com/office/drawing/2014/main" id="{9AECF78B-AD8F-4679-9D9E-EFFE08AA1731}"/>
              </a:ext>
            </a:extLst>
          </p:cNvPr>
          <p:cNvPicPr>
            <a:picLocks noChangeAspect="1"/>
          </p:cNvPicPr>
          <p:nvPr/>
        </p:nvPicPr>
        <p:blipFill>
          <a:blip r:embed="rId2"/>
          <a:stretch>
            <a:fillRect/>
          </a:stretch>
        </p:blipFill>
        <p:spPr>
          <a:xfrm>
            <a:off x="650442" y="476672"/>
            <a:ext cx="7468653" cy="5504674"/>
          </a:xfrm>
          <a:prstGeom prst="rect">
            <a:avLst/>
          </a:prstGeom>
        </p:spPr>
      </p:pic>
    </p:spTree>
    <p:extLst>
      <p:ext uri="{BB962C8B-B14F-4D97-AF65-F5344CB8AC3E}">
        <p14:creationId xmlns:p14="http://schemas.microsoft.com/office/powerpoint/2010/main" val="35444823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D55CF99-534B-4551-9AA8-97FB1481468F}"/>
              </a:ext>
            </a:extLst>
          </p:cNvPr>
          <p:cNvSpPr>
            <a:spLocks noGrp="1"/>
          </p:cNvSpPr>
          <p:nvPr>
            <p:ph type="title"/>
          </p:nvPr>
        </p:nvSpPr>
        <p:spPr/>
        <p:txBody>
          <a:bodyPr/>
          <a:lstStyle/>
          <a:p>
            <a:endParaRPr lang="fr-FR" dirty="0">
              <a:solidFill>
                <a:srgbClr val="FFFF00"/>
              </a:solidFill>
            </a:endParaRPr>
          </a:p>
        </p:txBody>
      </p:sp>
      <p:sp>
        <p:nvSpPr>
          <p:cNvPr id="3" name="Espace réservé du texte 2">
            <a:extLst>
              <a:ext uri="{FF2B5EF4-FFF2-40B4-BE49-F238E27FC236}">
                <a16:creationId xmlns:a16="http://schemas.microsoft.com/office/drawing/2014/main" id="{8A1B4119-F4C1-4196-8BF8-489058782C04}"/>
              </a:ext>
            </a:extLst>
          </p:cNvPr>
          <p:cNvSpPr>
            <a:spLocks noGrp="1"/>
          </p:cNvSpPr>
          <p:nvPr>
            <p:ph type="body" idx="1"/>
          </p:nvPr>
        </p:nvSpPr>
        <p:spPr/>
        <p:txBody>
          <a:bodyPr/>
          <a:lstStyle/>
          <a:p>
            <a:r>
              <a:rPr lang="fr-FR" sz="3000" b="1" dirty="0">
                <a:solidFill>
                  <a:srgbClr val="FFFF00"/>
                </a:solidFill>
                <a:effectLst/>
              </a:rPr>
              <a:t>INDOOR AIR POLLUTION</a:t>
            </a:r>
          </a:p>
          <a:p>
            <a:endParaRPr lang="fr-FR" dirty="0"/>
          </a:p>
        </p:txBody>
      </p:sp>
      <p:sp>
        <p:nvSpPr>
          <p:cNvPr id="4" name="Espace réservé du pied de page 3">
            <a:extLst>
              <a:ext uri="{FF2B5EF4-FFF2-40B4-BE49-F238E27FC236}">
                <a16:creationId xmlns:a16="http://schemas.microsoft.com/office/drawing/2014/main" id="{6D126A8A-A593-4123-B174-D60993F3497E}"/>
              </a:ext>
            </a:extLst>
          </p:cNvPr>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t>GREE 2025</a:t>
            </a:r>
          </a:p>
        </p:txBody>
      </p:sp>
      <p:sp>
        <p:nvSpPr>
          <p:cNvPr id="6" name="Espace réservé de la date 5">
            <a:extLst>
              <a:ext uri="{FF2B5EF4-FFF2-40B4-BE49-F238E27FC236}">
                <a16:creationId xmlns:a16="http://schemas.microsoft.com/office/drawing/2014/main" id="{52C6EDE6-AE4C-4919-8E93-1518E07D1B3E}"/>
              </a:ext>
            </a:extLst>
          </p:cNvPr>
          <p:cNvSpPr>
            <a:spLocks noGrp="1"/>
          </p:cNvSpPr>
          <p:nvPr>
            <p:ph type="dt" sz="half" idx="10"/>
          </p:nvPr>
        </p:nvSpPr>
        <p:spPr/>
        <p:txBody>
          <a:bodyPr/>
          <a:lstStyle/>
          <a:p>
            <a:pPr>
              <a:defRPr/>
            </a:pPr>
            <a:fld id="{E4BF38DF-AEB3-4CC1-A556-C6116DB73A7B}" type="datetime1">
              <a:rPr lang="fr-FR" smtClean="0"/>
              <a:t>20/09/2025</a:t>
            </a:fld>
            <a:endParaRPr lang="en-US"/>
          </a:p>
        </p:txBody>
      </p:sp>
    </p:spTree>
    <p:extLst>
      <p:ext uri="{BB962C8B-B14F-4D97-AF65-F5344CB8AC3E}">
        <p14:creationId xmlns:p14="http://schemas.microsoft.com/office/powerpoint/2010/main" val="28428001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D7AA40-9A90-4A7C-9023-B5C523F47220}"/>
              </a:ext>
            </a:extLst>
          </p:cNvPr>
          <p:cNvSpPr>
            <a:spLocks noGrp="1"/>
          </p:cNvSpPr>
          <p:nvPr>
            <p:ph type="title"/>
          </p:nvPr>
        </p:nvSpPr>
        <p:spPr>
          <a:xfrm>
            <a:off x="457200" y="44624"/>
            <a:ext cx="8229600" cy="1143000"/>
          </a:xfrm>
        </p:spPr>
        <p:txBody>
          <a:bodyPr/>
          <a:lstStyle/>
          <a:p>
            <a:r>
              <a:rPr lang="fr-FR" dirty="0">
                <a:solidFill>
                  <a:srgbClr val="FF0000"/>
                </a:solidFill>
              </a:rPr>
              <a:t>Sources and </a:t>
            </a:r>
            <a:r>
              <a:rPr lang="fr-FR" dirty="0" err="1">
                <a:solidFill>
                  <a:srgbClr val="FF0000"/>
                </a:solidFill>
              </a:rPr>
              <a:t>chemical</a:t>
            </a:r>
            <a:r>
              <a:rPr lang="fr-FR" dirty="0">
                <a:solidFill>
                  <a:srgbClr val="FF0000"/>
                </a:solidFill>
              </a:rPr>
              <a:t> air </a:t>
            </a:r>
            <a:r>
              <a:rPr lang="fr-FR" dirty="0" err="1">
                <a:solidFill>
                  <a:srgbClr val="FF0000"/>
                </a:solidFill>
              </a:rPr>
              <a:t>pollutants</a:t>
            </a:r>
            <a:endParaRPr lang="fr-FR" dirty="0">
              <a:solidFill>
                <a:srgbClr val="FF0000"/>
              </a:solidFill>
            </a:endParaRPr>
          </a:p>
        </p:txBody>
      </p:sp>
      <p:pic>
        <p:nvPicPr>
          <p:cNvPr id="6" name="Image 5">
            <a:extLst>
              <a:ext uri="{FF2B5EF4-FFF2-40B4-BE49-F238E27FC236}">
                <a16:creationId xmlns:a16="http://schemas.microsoft.com/office/drawing/2014/main" id="{66314B42-59B7-4921-B5AA-194DCC6224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08720"/>
            <a:ext cx="9144000" cy="5618297"/>
          </a:xfrm>
          <a:prstGeom prst="rect">
            <a:avLst/>
          </a:prstGeom>
        </p:spPr>
      </p:pic>
      <p:sp>
        <p:nvSpPr>
          <p:cNvPr id="7" name="ZoneTexte 1">
            <a:extLst>
              <a:ext uri="{FF2B5EF4-FFF2-40B4-BE49-F238E27FC236}">
                <a16:creationId xmlns:a16="http://schemas.microsoft.com/office/drawing/2014/main" id="{22BB0FBF-6545-411E-981B-64F333994E63}"/>
              </a:ext>
            </a:extLst>
          </p:cNvPr>
          <p:cNvSpPr txBox="1">
            <a:spLocks noChangeArrowheads="1"/>
          </p:cNvSpPr>
          <p:nvPr/>
        </p:nvSpPr>
        <p:spPr bwMode="auto">
          <a:xfrm>
            <a:off x="323528" y="4040276"/>
            <a:ext cx="8568952" cy="3416320"/>
          </a:xfrm>
          <a:prstGeom prst="rect">
            <a:avLst/>
          </a:prstGeom>
          <a:solidFill>
            <a:schemeClr val="bg1"/>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6858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fr-FR" altLang="fr-FR" sz="1800" u="none" strike="noStrike" kern="1200" cap="none" spc="0" normalizeH="0" baseline="0" noProof="0" dirty="0">
              <a:ln>
                <a:noFill/>
              </a:ln>
              <a:effectLst/>
              <a:uLnTx/>
              <a:uFillTx/>
              <a:latin typeface="Arial" panose="020B0604020202020204" pitchFamily="34" charset="0"/>
              <a:ea typeface="+mn-ea"/>
              <a:cs typeface="+mn-cs"/>
            </a:endParaRPr>
          </a:p>
          <a:p>
            <a:pPr marL="0" marR="0" lvl="0" indent="0" algn="l" defTabSz="6858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fr-FR" altLang="fr-FR" sz="1800" u="none" strike="noStrike" kern="1200" cap="none" spc="0" normalizeH="0" baseline="0" noProof="0" dirty="0">
              <a:ln>
                <a:noFill/>
              </a:ln>
              <a:effectLst/>
              <a:uLnTx/>
              <a:uFillTx/>
              <a:latin typeface="Arial" panose="020B0604020202020204" pitchFamily="34" charset="0"/>
              <a:ea typeface="+mn-ea"/>
              <a:cs typeface="+mn-cs"/>
            </a:endParaRPr>
          </a:p>
          <a:p>
            <a:pPr defTabSz="685800" eaLnBrk="0" fontAlgn="base" hangingPunct="0">
              <a:spcBef>
                <a:spcPct val="0"/>
              </a:spcBef>
              <a:spcAft>
                <a:spcPct val="0"/>
              </a:spcAft>
              <a:buNone/>
              <a:defRPr/>
            </a:pPr>
            <a:r>
              <a:rPr lang="en-US" sz="1800" dirty="0">
                <a:latin typeface="Arial" panose="020B0604020202020204" pitchFamily="34" charset="0"/>
              </a:rPr>
              <a:t>Indoor air pollution is a major contributor to respiratory diseases</a:t>
            </a:r>
          </a:p>
          <a:p>
            <a:pPr defTabSz="685800" eaLnBrk="0" fontAlgn="base" hangingPunct="0">
              <a:spcBef>
                <a:spcPct val="0"/>
              </a:spcBef>
              <a:spcAft>
                <a:spcPct val="0"/>
              </a:spcAft>
              <a:buNone/>
              <a:defRPr/>
            </a:pPr>
            <a:r>
              <a:rPr lang="en-US" sz="1800" dirty="0">
                <a:latin typeface="Arial" panose="020B0604020202020204" pitchFamily="34" charset="0"/>
              </a:rPr>
              <a:t>(asthma, COPD, infections), cardiovascular disease, adverse </a:t>
            </a:r>
          </a:p>
          <a:p>
            <a:pPr defTabSz="685800" eaLnBrk="0" fontAlgn="base" hangingPunct="0">
              <a:spcBef>
                <a:spcPct val="0"/>
              </a:spcBef>
              <a:spcAft>
                <a:spcPct val="0"/>
              </a:spcAft>
              <a:buNone/>
              <a:defRPr/>
            </a:pPr>
            <a:r>
              <a:rPr lang="en-US" sz="1800" dirty="0">
                <a:latin typeface="Arial" panose="020B0604020202020204" pitchFamily="34" charset="0"/>
              </a:rPr>
              <a:t>pregnancy outcomes, and cancer, with emerging evidence for neurological impacts.</a:t>
            </a:r>
          </a:p>
          <a:p>
            <a:pPr defTabSz="685800" eaLnBrk="0" fontAlgn="base" hangingPunct="0">
              <a:spcBef>
                <a:spcPct val="0"/>
              </a:spcBef>
              <a:spcAft>
                <a:spcPct val="0"/>
              </a:spcAft>
              <a:buNone/>
              <a:defRPr/>
            </a:pPr>
            <a:endParaRPr lang="en-US" altLang="fr-FR" sz="1800" dirty="0">
              <a:latin typeface="Arial" panose="020B0604020202020204" pitchFamily="34" charset="0"/>
            </a:endParaRPr>
          </a:p>
          <a:p>
            <a:pPr defTabSz="685800" eaLnBrk="0" fontAlgn="base" hangingPunct="0">
              <a:spcBef>
                <a:spcPct val="0"/>
              </a:spcBef>
              <a:spcAft>
                <a:spcPct val="0"/>
              </a:spcAft>
              <a:buNone/>
              <a:defRPr/>
            </a:pPr>
            <a:r>
              <a:rPr lang="en-US" altLang="fr-FR" sz="1800" dirty="0">
                <a:latin typeface="Arial" panose="020B0604020202020204" pitchFamily="34" charset="0"/>
              </a:rPr>
              <a:t>But other investigations are needed.</a:t>
            </a:r>
            <a:endParaRPr lang="fr-FR" altLang="fr-FR" sz="1800" dirty="0">
              <a:latin typeface="Arial" panose="020B0604020202020204" pitchFamily="34" charset="0"/>
            </a:endParaRPr>
          </a:p>
          <a:p>
            <a:pPr marL="0" marR="0" lvl="0" indent="0" algn="ctr" defTabSz="6858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fr-FR" altLang="fr-FR" sz="1800" b="1" i="1"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a:p>
            <a:pPr marL="0" marR="0" lvl="0" indent="0" algn="ctr" defTabSz="685800" rtl="0" eaLnBrk="0" fontAlgn="base" latinLnBrk="0" hangingPunct="0">
              <a:lnSpc>
                <a:spcPct val="100000"/>
              </a:lnSpc>
              <a:spcBef>
                <a:spcPct val="0"/>
              </a:spcBef>
              <a:spcAft>
                <a:spcPct val="0"/>
              </a:spcAft>
              <a:buClrTx/>
              <a:buSzTx/>
              <a:buFont typeface="Arial" panose="020B0604020202020204" pitchFamily="34" charset="0"/>
              <a:buNone/>
              <a:tabLst/>
              <a:defRPr/>
            </a:pPr>
            <a:endParaRPr lang="fr-FR" altLang="fr-FR" sz="1800" b="1" i="1" dirty="0">
              <a:solidFill>
                <a:srgbClr val="FF0000"/>
              </a:solidFill>
              <a:latin typeface="Arial" panose="020B0604020202020204" pitchFamily="34" charset="0"/>
            </a:endParaRPr>
          </a:p>
          <a:p>
            <a:pPr marL="0" marR="0" lvl="0" indent="0" algn="l" defTabSz="6858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fr-FR" altLang="fr-FR" sz="1800" b="1" i="1"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a:p>
            <a:pPr marL="0" marR="0" lvl="0" indent="0" algn="l" defTabSz="6858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fr-FR" altLang="fr-FR" sz="1800" b="1" i="1"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3" name="Espace réservé de la date 2">
            <a:extLst>
              <a:ext uri="{FF2B5EF4-FFF2-40B4-BE49-F238E27FC236}">
                <a16:creationId xmlns:a16="http://schemas.microsoft.com/office/drawing/2014/main" id="{1E7FB026-11E3-46AA-ACE5-96497F31A6F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AD935-3952-4544-84FF-684229A060D0}" type="datetime1">
              <a:rPr kumimoji="0" lang="fr-FR" sz="900" b="0" i="1"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20/09/2025</a:t>
            </a:fld>
            <a:endParaRPr kumimoji="0" lang="en-GB" sz="900" b="0" i="1"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4" name="Espace réservé du pied de page 3">
            <a:extLst>
              <a:ext uri="{FF2B5EF4-FFF2-40B4-BE49-F238E27FC236}">
                <a16:creationId xmlns:a16="http://schemas.microsoft.com/office/drawing/2014/main" id="{80FA0B79-51D6-4F1D-9865-626A5405359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1" u="none" strike="noStrike" kern="1200" cap="none" spc="0" normalizeH="0" baseline="0" noProof="0">
                <a:ln>
                  <a:noFill/>
                </a:ln>
                <a:solidFill>
                  <a:prstClr val="black">
                    <a:tint val="75000"/>
                  </a:prstClr>
                </a:solidFill>
                <a:effectLst/>
                <a:uLnTx/>
                <a:uFillTx/>
                <a:latin typeface="Arial" charset="0"/>
                <a:ea typeface="+mn-ea"/>
                <a:cs typeface="+mn-cs"/>
              </a:rPr>
              <a:t>GREE 2025</a:t>
            </a:r>
          </a:p>
        </p:txBody>
      </p:sp>
      <p:sp>
        <p:nvSpPr>
          <p:cNvPr id="8" name="Ellipse 7">
            <a:extLst>
              <a:ext uri="{FF2B5EF4-FFF2-40B4-BE49-F238E27FC236}">
                <a16:creationId xmlns:a16="http://schemas.microsoft.com/office/drawing/2014/main" id="{6E329E8C-1ACA-4B6D-9EAB-E9F42DB08C74}"/>
              </a:ext>
            </a:extLst>
          </p:cNvPr>
          <p:cNvSpPr/>
          <p:nvPr/>
        </p:nvSpPr>
        <p:spPr>
          <a:xfrm>
            <a:off x="457200" y="942269"/>
            <a:ext cx="3066331" cy="332477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magine 3">
            <a:extLst>
              <a:ext uri="{FF2B5EF4-FFF2-40B4-BE49-F238E27FC236}">
                <a16:creationId xmlns:a16="http://schemas.microsoft.com/office/drawing/2014/main" id="{7DD8CFE6-3F86-4A4C-BB90-2E4D85345E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6552" y="920134"/>
            <a:ext cx="3919461" cy="3988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Ellipse 9">
            <a:extLst>
              <a:ext uri="{FF2B5EF4-FFF2-40B4-BE49-F238E27FC236}">
                <a16:creationId xmlns:a16="http://schemas.microsoft.com/office/drawing/2014/main" id="{F3C011C5-BF09-44C4-A10E-4F89B87D2E71}"/>
              </a:ext>
            </a:extLst>
          </p:cNvPr>
          <p:cNvSpPr/>
          <p:nvPr/>
        </p:nvSpPr>
        <p:spPr>
          <a:xfrm>
            <a:off x="1763688" y="2795890"/>
            <a:ext cx="1005002" cy="73013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1" name="Ellipse 10">
            <a:extLst>
              <a:ext uri="{FF2B5EF4-FFF2-40B4-BE49-F238E27FC236}">
                <a16:creationId xmlns:a16="http://schemas.microsoft.com/office/drawing/2014/main" id="{094A8EB8-4D62-467A-B187-F561BDD913C2}"/>
              </a:ext>
            </a:extLst>
          </p:cNvPr>
          <p:cNvSpPr/>
          <p:nvPr/>
        </p:nvSpPr>
        <p:spPr>
          <a:xfrm>
            <a:off x="827584" y="1772816"/>
            <a:ext cx="1005002" cy="73013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Tree>
    <p:extLst>
      <p:ext uri="{BB962C8B-B14F-4D97-AF65-F5344CB8AC3E}">
        <p14:creationId xmlns:p14="http://schemas.microsoft.com/office/powerpoint/2010/main" val="4230891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4161C858-FD95-431F-84BF-700B8E34669E}"/>
              </a:ext>
            </a:extLst>
          </p:cNvPr>
          <p:cNvSpPr>
            <a:spLocks noGrp="1"/>
          </p:cNvSpPr>
          <p:nvPr>
            <p:ph type="dt" sz="half" idx="10"/>
          </p:nvPr>
        </p:nvSpPr>
        <p:spPr/>
        <p:txBody>
          <a:bodyPr/>
          <a:lstStyle/>
          <a:p>
            <a:fld id="{11A5E175-B00D-452D-9154-9AF59B1CBE5B}" type="datetime1">
              <a:rPr lang="fr-FR" smtClean="0"/>
              <a:t>20/09/2025</a:t>
            </a:fld>
            <a:endParaRPr lang="fr-FR"/>
          </a:p>
        </p:txBody>
      </p:sp>
      <p:sp>
        <p:nvSpPr>
          <p:cNvPr id="4" name="Espace réservé du pied de page 3">
            <a:extLst>
              <a:ext uri="{FF2B5EF4-FFF2-40B4-BE49-F238E27FC236}">
                <a16:creationId xmlns:a16="http://schemas.microsoft.com/office/drawing/2014/main" id="{94C378D4-85D5-4C9B-81AC-91F3BC07B0D4}"/>
              </a:ext>
            </a:extLst>
          </p:cNvPr>
          <p:cNvSpPr>
            <a:spLocks noGrp="1"/>
          </p:cNvSpPr>
          <p:nvPr>
            <p:ph type="ftr" sz="quarter" idx="11"/>
          </p:nvPr>
        </p:nvSpPr>
        <p:spPr/>
        <p:txBody>
          <a:bodyPr/>
          <a:lstStyle/>
          <a:p>
            <a:r>
              <a:rPr lang="fr-FR"/>
              <a:t>GREE 2025</a:t>
            </a:r>
          </a:p>
        </p:txBody>
      </p:sp>
      <p:pic>
        <p:nvPicPr>
          <p:cNvPr id="5" name="Image 4">
            <a:extLst>
              <a:ext uri="{FF2B5EF4-FFF2-40B4-BE49-F238E27FC236}">
                <a16:creationId xmlns:a16="http://schemas.microsoft.com/office/drawing/2014/main" id="{6208646B-C1FD-4571-9070-D2C3AE4CB821}"/>
              </a:ext>
            </a:extLst>
          </p:cNvPr>
          <p:cNvPicPr>
            <a:picLocks noChangeAspect="1"/>
          </p:cNvPicPr>
          <p:nvPr/>
        </p:nvPicPr>
        <p:blipFill>
          <a:blip r:embed="rId2"/>
          <a:stretch>
            <a:fillRect/>
          </a:stretch>
        </p:blipFill>
        <p:spPr>
          <a:xfrm>
            <a:off x="628650" y="332656"/>
            <a:ext cx="8150827" cy="4968552"/>
          </a:xfrm>
          <a:prstGeom prst="rect">
            <a:avLst/>
          </a:prstGeom>
        </p:spPr>
      </p:pic>
    </p:spTree>
    <p:extLst>
      <p:ext uri="{BB962C8B-B14F-4D97-AF65-F5344CB8AC3E}">
        <p14:creationId xmlns:p14="http://schemas.microsoft.com/office/powerpoint/2010/main" val="13013560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A2789A-F923-4BFD-AB53-045ABDC732CA}"/>
              </a:ext>
            </a:extLst>
          </p:cNvPr>
          <p:cNvSpPr>
            <a:spLocks noGrp="1"/>
          </p:cNvSpPr>
          <p:nvPr>
            <p:ph type="title"/>
          </p:nvPr>
        </p:nvSpPr>
        <p:spPr/>
        <p:txBody>
          <a:bodyPr/>
          <a:lstStyle/>
          <a:p>
            <a:endParaRPr lang="fr-FR"/>
          </a:p>
        </p:txBody>
      </p:sp>
      <p:sp>
        <p:nvSpPr>
          <p:cNvPr id="4" name="Espace réservé de la date 3">
            <a:extLst>
              <a:ext uri="{FF2B5EF4-FFF2-40B4-BE49-F238E27FC236}">
                <a16:creationId xmlns:a16="http://schemas.microsoft.com/office/drawing/2014/main" id="{54E476FB-A5C7-45EA-A31C-B99A30840EF7}"/>
              </a:ext>
            </a:extLst>
          </p:cNvPr>
          <p:cNvSpPr>
            <a:spLocks noGrp="1"/>
          </p:cNvSpPr>
          <p:nvPr>
            <p:ph type="dt" sz="half" idx="10"/>
          </p:nvPr>
        </p:nvSpPr>
        <p:spPr/>
        <p:txBody>
          <a:bodyPr/>
          <a:lstStyle/>
          <a:p>
            <a:pPr>
              <a:defRPr/>
            </a:pPr>
            <a:fld id="{E60D42E0-BD22-4240-9EBE-3FCB28302106}" type="datetime1">
              <a:rPr lang="fr-FR" smtClean="0"/>
              <a:t>20/09/2025</a:t>
            </a:fld>
            <a:endParaRPr lang="en-US"/>
          </a:p>
        </p:txBody>
      </p:sp>
      <p:sp>
        <p:nvSpPr>
          <p:cNvPr id="5" name="Espace réservé du pied de page 4">
            <a:extLst>
              <a:ext uri="{FF2B5EF4-FFF2-40B4-BE49-F238E27FC236}">
                <a16:creationId xmlns:a16="http://schemas.microsoft.com/office/drawing/2014/main" id="{61C5287A-9F58-4E77-9A4D-ECE8814FE5CE}"/>
              </a:ext>
            </a:extLst>
          </p:cNvPr>
          <p:cNvSpPr>
            <a:spLocks noGrp="1"/>
          </p:cNvSpPr>
          <p:nvPr>
            <p:ph type="ftr" sz="quarter" idx="11"/>
          </p:nvPr>
        </p:nvSpPr>
        <p:spPr/>
        <p:txBody>
          <a:bodyPr/>
          <a:lstStyle/>
          <a:p>
            <a:pPr>
              <a:defRPr/>
            </a:pPr>
            <a:r>
              <a:rPr lang="en-US"/>
              <a:t>GREE 2025</a:t>
            </a:r>
          </a:p>
        </p:txBody>
      </p:sp>
      <p:pic>
        <p:nvPicPr>
          <p:cNvPr id="7" name="Image 6">
            <a:extLst>
              <a:ext uri="{FF2B5EF4-FFF2-40B4-BE49-F238E27FC236}">
                <a16:creationId xmlns:a16="http://schemas.microsoft.com/office/drawing/2014/main" id="{560EA92E-EEC2-40C3-86C0-903D002818D0}"/>
              </a:ext>
            </a:extLst>
          </p:cNvPr>
          <p:cNvPicPr>
            <a:picLocks noChangeAspect="1"/>
          </p:cNvPicPr>
          <p:nvPr/>
        </p:nvPicPr>
        <p:blipFill>
          <a:blip r:embed="rId2"/>
          <a:stretch>
            <a:fillRect/>
          </a:stretch>
        </p:blipFill>
        <p:spPr>
          <a:xfrm>
            <a:off x="-21127" y="3501008"/>
            <a:ext cx="6122486" cy="2392230"/>
          </a:xfrm>
          <a:prstGeom prst="rect">
            <a:avLst/>
          </a:prstGeom>
        </p:spPr>
      </p:pic>
      <p:pic>
        <p:nvPicPr>
          <p:cNvPr id="9" name="Image 8">
            <a:extLst>
              <a:ext uri="{FF2B5EF4-FFF2-40B4-BE49-F238E27FC236}">
                <a16:creationId xmlns:a16="http://schemas.microsoft.com/office/drawing/2014/main" id="{946FD866-99C9-449E-850B-F36D338AF446}"/>
              </a:ext>
            </a:extLst>
          </p:cNvPr>
          <p:cNvPicPr>
            <a:picLocks noChangeAspect="1"/>
          </p:cNvPicPr>
          <p:nvPr/>
        </p:nvPicPr>
        <p:blipFill>
          <a:blip r:embed="rId3"/>
          <a:stretch>
            <a:fillRect/>
          </a:stretch>
        </p:blipFill>
        <p:spPr>
          <a:xfrm>
            <a:off x="6115050" y="-48923"/>
            <a:ext cx="2977714" cy="4437112"/>
          </a:xfrm>
          <a:prstGeom prst="rect">
            <a:avLst/>
          </a:prstGeom>
        </p:spPr>
      </p:pic>
      <p:sp>
        <p:nvSpPr>
          <p:cNvPr id="10" name="ZoneTexte 9">
            <a:extLst>
              <a:ext uri="{FF2B5EF4-FFF2-40B4-BE49-F238E27FC236}">
                <a16:creationId xmlns:a16="http://schemas.microsoft.com/office/drawing/2014/main" id="{835CFC00-0EBB-45BE-95C7-12F19DDAD072}"/>
              </a:ext>
            </a:extLst>
          </p:cNvPr>
          <p:cNvSpPr txBox="1"/>
          <p:nvPr/>
        </p:nvSpPr>
        <p:spPr>
          <a:xfrm>
            <a:off x="6660232" y="5877272"/>
            <a:ext cx="1368152" cy="369332"/>
          </a:xfrm>
          <a:prstGeom prst="rect">
            <a:avLst/>
          </a:prstGeom>
          <a:noFill/>
        </p:spPr>
        <p:txBody>
          <a:bodyPr wrap="square" rtlCol="0">
            <a:spAutoFit/>
          </a:bodyPr>
          <a:lstStyle/>
          <a:p>
            <a:r>
              <a:rPr lang="fr-FR" dirty="0"/>
              <a:t>2025</a:t>
            </a:r>
          </a:p>
        </p:txBody>
      </p:sp>
    </p:spTree>
    <p:extLst>
      <p:ext uri="{BB962C8B-B14F-4D97-AF65-F5344CB8AC3E}">
        <p14:creationId xmlns:p14="http://schemas.microsoft.com/office/powerpoint/2010/main" val="13318934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D55CF99-534B-4551-9AA8-97FB1481468F}"/>
              </a:ext>
            </a:extLst>
          </p:cNvPr>
          <p:cNvSpPr>
            <a:spLocks noGrp="1"/>
          </p:cNvSpPr>
          <p:nvPr>
            <p:ph type="title"/>
          </p:nvPr>
        </p:nvSpPr>
        <p:spPr/>
        <p:txBody>
          <a:bodyPr/>
          <a:lstStyle/>
          <a:p>
            <a:endParaRPr lang="fr-FR" dirty="0">
              <a:solidFill>
                <a:srgbClr val="FFFF00"/>
              </a:solidFill>
            </a:endParaRPr>
          </a:p>
        </p:txBody>
      </p:sp>
      <p:sp>
        <p:nvSpPr>
          <p:cNvPr id="3" name="Espace réservé du texte 2">
            <a:extLst>
              <a:ext uri="{FF2B5EF4-FFF2-40B4-BE49-F238E27FC236}">
                <a16:creationId xmlns:a16="http://schemas.microsoft.com/office/drawing/2014/main" id="{8A1B4119-F4C1-4196-8BF8-489058782C04}"/>
              </a:ext>
            </a:extLst>
          </p:cNvPr>
          <p:cNvSpPr>
            <a:spLocks noGrp="1"/>
          </p:cNvSpPr>
          <p:nvPr>
            <p:ph type="body" idx="1"/>
          </p:nvPr>
        </p:nvSpPr>
        <p:spPr/>
        <p:txBody>
          <a:bodyPr/>
          <a:lstStyle/>
          <a:p>
            <a:r>
              <a:rPr lang="fr-FR" sz="3000" b="1" dirty="0">
                <a:solidFill>
                  <a:srgbClr val="FFFF00"/>
                </a:solidFill>
                <a:effectLst/>
              </a:rPr>
              <a:t>PROJECTIONS</a:t>
            </a:r>
          </a:p>
          <a:p>
            <a:endParaRPr lang="fr-FR" dirty="0"/>
          </a:p>
        </p:txBody>
      </p:sp>
      <p:sp>
        <p:nvSpPr>
          <p:cNvPr id="4" name="Espace réservé du pied de page 3">
            <a:extLst>
              <a:ext uri="{FF2B5EF4-FFF2-40B4-BE49-F238E27FC236}">
                <a16:creationId xmlns:a16="http://schemas.microsoft.com/office/drawing/2014/main" id="{6D126A8A-A593-4123-B174-D60993F3497E}"/>
              </a:ext>
            </a:extLst>
          </p:cNvPr>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t>GREE 2025</a:t>
            </a:r>
          </a:p>
        </p:txBody>
      </p:sp>
      <p:sp>
        <p:nvSpPr>
          <p:cNvPr id="6" name="Espace réservé de la date 5">
            <a:extLst>
              <a:ext uri="{FF2B5EF4-FFF2-40B4-BE49-F238E27FC236}">
                <a16:creationId xmlns:a16="http://schemas.microsoft.com/office/drawing/2014/main" id="{EC835478-C810-4BA3-9D75-DD2B1B3356A7}"/>
              </a:ext>
            </a:extLst>
          </p:cNvPr>
          <p:cNvSpPr>
            <a:spLocks noGrp="1"/>
          </p:cNvSpPr>
          <p:nvPr>
            <p:ph type="dt" sz="half" idx="10"/>
          </p:nvPr>
        </p:nvSpPr>
        <p:spPr/>
        <p:txBody>
          <a:bodyPr/>
          <a:lstStyle/>
          <a:p>
            <a:pPr>
              <a:defRPr/>
            </a:pPr>
            <a:fld id="{2A7064D1-6EB0-4E28-AC57-7D535F000E8B}" type="datetime1">
              <a:rPr lang="fr-FR" smtClean="0"/>
              <a:t>20/09/2025</a:t>
            </a:fld>
            <a:endParaRPr lang="en-US"/>
          </a:p>
        </p:txBody>
      </p:sp>
    </p:spTree>
    <p:extLst>
      <p:ext uri="{BB962C8B-B14F-4D97-AF65-F5344CB8AC3E}">
        <p14:creationId xmlns:p14="http://schemas.microsoft.com/office/powerpoint/2010/main" val="13617353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4"/>
          <a:stretch>
            <a:fillRect/>
          </a:stretch>
        </p:blipFill>
        <p:spPr>
          <a:xfrm>
            <a:off x="5287076" y="2958736"/>
            <a:ext cx="1452742" cy="827077"/>
          </a:xfrm>
          <a:prstGeom prst="rect">
            <a:avLst/>
          </a:prstGeom>
        </p:spPr>
      </p:pic>
      <p:pic>
        <p:nvPicPr>
          <p:cNvPr id="3" name="Image 2"/>
          <p:cNvPicPr>
            <a:picLocks noChangeAspect="1"/>
          </p:cNvPicPr>
          <p:nvPr/>
        </p:nvPicPr>
        <p:blipFill>
          <a:blip r:embed="rId5"/>
          <a:stretch>
            <a:fillRect/>
          </a:stretch>
        </p:blipFill>
        <p:spPr>
          <a:xfrm>
            <a:off x="6890925" y="4284200"/>
            <a:ext cx="1733735" cy="961907"/>
          </a:xfrm>
          <a:prstGeom prst="rect">
            <a:avLst/>
          </a:prstGeom>
        </p:spPr>
      </p:pic>
      <p:pic>
        <p:nvPicPr>
          <p:cNvPr id="5" name="Image 4"/>
          <p:cNvPicPr>
            <a:picLocks noChangeAspect="1"/>
          </p:cNvPicPr>
          <p:nvPr/>
        </p:nvPicPr>
        <p:blipFill>
          <a:blip r:embed="rId6"/>
          <a:stretch>
            <a:fillRect/>
          </a:stretch>
        </p:blipFill>
        <p:spPr>
          <a:xfrm>
            <a:off x="7076620" y="2921172"/>
            <a:ext cx="1491819" cy="1117424"/>
          </a:xfrm>
          <a:prstGeom prst="rect">
            <a:avLst/>
          </a:prstGeom>
        </p:spPr>
      </p:pic>
      <p:sp>
        <p:nvSpPr>
          <p:cNvPr id="7" name="ZoneTexte 6"/>
          <p:cNvSpPr txBox="1"/>
          <p:nvPr/>
        </p:nvSpPr>
        <p:spPr>
          <a:xfrm>
            <a:off x="6586608" y="6161529"/>
            <a:ext cx="2247212" cy="507831"/>
          </a:xfrm>
          <a:prstGeom prst="rect">
            <a:avLst/>
          </a:prstGeom>
          <a:noFill/>
        </p:spPr>
        <p:txBody>
          <a:bodyPr wrap="square" rtlCol="0">
            <a:spAutoFit/>
          </a:bodyPr>
          <a:lstStyle/>
          <a:p>
            <a:pPr algn="ctr"/>
            <a:r>
              <a:rPr lang="fr-FR" sz="1350" dirty="0" err="1"/>
              <a:t>Industry</a:t>
            </a:r>
            <a:r>
              <a:rPr lang="fr-FR" sz="1350" dirty="0"/>
              <a:t> in </a:t>
            </a:r>
            <a:r>
              <a:rPr lang="fr-FR" sz="1350" dirty="0" err="1"/>
              <a:t>developing</a:t>
            </a:r>
            <a:r>
              <a:rPr lang="fr-FR" sz="1350" dirty="0"/>
              <a:t> </a:t>
            </a:r>
          </a:p>
          <a:p>
            <a:pPr algn="ctr"/>
            <a:r>
              <a:rPr lang="fr-FR" sz="1350" dirty="0"/>
              <a:t>countries</a:t>
            </a:r>
            <a:endParaRPr lang="en-US" sz="1350" dirty="0"/>
          </a:p>
        </p:txBody>
      </p:sp>
      <p:sp>
        <p:nvSpPr>
          <p:cNvPr id="12" name="ZoneTexte 11"/>
          <p:cNvSpPr txBox="1"/>
          <p:nvPr/>
        </p:nvSpPr>
        <p:spPr>
          <a:xfrm>
            <a:off x="7048695" y="4001095"/>
            <a:ext cx="1686246" cy="300082"/>
          </a:xfrm>
          <a:prstGeom prst="rect">
            <a:avLst/>
          </a:prstGeom>
          <a:noFill/>
        </p:spPr>
        <p:txBody>
          <a:bodyPr wrap="square" rtlCol="0">
            <a:spAutoFit/>
          </a:bodyPr>
          <a:lstStyle/>
          <a:p>
            <a:pPr algn="ctr"/>
            <a:r>
              <a:rPr lang="fr-FR" sz="1350" dirty="0"/>
              <a:t>Sand </a:t>
            </a:r>
            <a:r>
              <a:rPr lang="fr-FR" sz="1350" dirty="0" err="1"/>
              <a:t>storm</a:t>
            </a:r>
            <a:endParaRPr lang="en-US" sz="1350" dirty="0"/>
          </a:p>
        </p:txBody>
      </p:sp>
      <p:pic>
        <p:nvPicPr>
          <p:cNvPr id="8" name="Image 7"/>
          <p:cNvPicPr>
            <a:picLocks noChangeAspect="1"/>
          </p:cNvPicPr>
          <p:nvPr/>
        </p:nvPicPr>
        <p:blipFill>
          <a:blip r:embed="rId7"/>
          <a:stretch>
            <a:fillRect/>
          </a:stretch>
        </p:blipFill>
        <p:spPr>
          <a:xfrm>
            <a:off x="7205789" y="5541435"/>
            <a:ext cx="1272560" cy="628326"/>
          </a:xfrm>
          <a:prstGeom prst="rect">
            <a:avLst/>
          </a:prstGeom>
        </p:spPr>
      </p:pic>
      <p:pic>
        <p:nvPicPr>
          <p:cNvPr id="9" name="Image 8"/>
          <p:cNvPicPr>
            <a:picLocks noChangeAspect="1"/>
          </p:cNvPicPr>
          <p:nvPr/>
        </p:nvPicPr>
        <p:blipFill>
          <a:blip r:embed="rId8"/>
          <a:stretch>
            <a:fillRect/>
          </a:stretch>
        </p:blipFill>
        <p:spPr>
          <a:xfrm>
            <a:off x="5322072" y="5041206"/>
            <a:ext cx="1604818" cy="1050773"/>
          </a:xfrm>
          <a:prstGeom prst="rect">
            <a:avLst/>
          </a:prstGeom>
        </p:spPr>
      </p:pic>
      <p:sp>
        <p:nvSpPr>
          <p:cNvPr id="14" name="ZoneTexte 13"/>
          <p:cNvSpPr txBox="1"/>
          <p:nvPr/>
        </p:nvSpPr>
        <p:spPr>
          <a:xfrm>
            <a:off x="5216235" y="6035070"/>
            <a:ext cx="1686246" cy="507831"/>
          </a:xfrm>
          <a:prstGeom prst="rect">
            <a:avLst/>
          </a:prstGeom>
          <a:noFill/>
        </p:spPr>
        <p:txBody>
          <a:bodyPr wrap="square" rtlCol="0">
            <a:spAutoFit/>
          </a:bodyPr>
          <a:lstStyle/>
          <a:p>
            <a:pPr algn="ctr"/>
            <a:r>
              <a:rPr lang="fr-FR" sz="1350" dirty="0" err="1"/>
              <a:t>Urbanization</a:t>
            </a:r>
            <a:r>
              <a:rPr lang="fr-FR" sz="1350" dirty="0"/>
              <a:t> and trafic </a:t>
            </a:r>
            <a:endParaRPr lang="en-US" sz="1350" dirty="0"/>
          </a:p>
        </p:txBody>
      </p:sp>
      <p:sp>
        <p:nvSpPr>
          <p:cNvPr id="15" name="ZoneTexte 14"/>
          <p:cNvSpPr txBox="1"/>
          <p:nvPr/>
        </p:nvSpPr>
        <p:spPr>
          <a:xfrm>
            <a:off x="6979407" y="5266511"/>
            <a:ext cx="1686246" cy="300082"/>
          </a:xfrm>
          <a:prstGeom prst="rect">
            <a:avLst/>
          </a:prstGeom>
          <a:noFill/>
        </p:spPr>
        <p:txBody>
          <a:bodyPr wrap="square" rtlCol="0">
            <a:spAutoFit/>
          </a:bodyPr>
          <a:lstStyle/>
          <a:p>
            <a:pPr algn="ctr"/>
            <a:r>
              <a:rPr lang="fr-FR" sz="1350" dirty="0" err="1"/>
              <a:t>Wildfire</a:t>
            </a:r>
            <a:endParaRPr lang="en-US" sz="1350" dirty="0"/>
          </a:p>
        </p:txBody>
      </p:sp>
      <p:sp>
        <p:nvSpPr>
          <p:cNvPr id="16" name="Rectangle 6"/>
          <p:cNvSpPr txBox="1">
            <a:spLocks noChangeArrowheads="1"/>
          </p:cNvSpPr>
          <p:nvPr/>
        </p:nvSpPr>
        <p:spPr>
          <a:xfrm>
            <a:off x="302764" y="1400002"/>
            <a:ext cx="5249591" cy="5197350"/>
          </a:xfrm>
          <a:prstGeom prst="rect">
            <a:avLst/>
          </a:prstGeom>
        </p:spPr>
        <p:txBody>
          <a:bodyPr vert="horz" lIns="68580" tIns="34290" rIns="68580" bIns="3429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80000"/>
              </a:lnSpc>
              <a:spcAft>
                <a:spcPts val="528"/>
              </a:spcAft>
              <a:buClr>
                <a:srgbClr val="FF0000"/>
              </a:buClr>
            </a:pPr>
            <a:r>
              <a:rPr lang="en-US" sz="2200" b="1" dirty="0">
                <a:solidFill>
                  <a:srgbClr val="FF0000"/>
                </a:solidFill>
                <a:latin typeface="Arial" panose="020B0604020202020204" pitchFamily="34" charset="0"/>
                <a:cs typeface="Arial" panose="020B0604020202020204" pitchFamily="34" charset="0"/>
              </a:rPr>
              <a:t>Virtually certain</a:t>
            </a:r>
          </a:p>
          <a:p>
            <a:pPr lvl="1">
              <a:lnSpc>
                <a:spcPct val="80000"/>
              </a:lnSpc>
              <a:buClr>
                <a:srgbClr val="FF0000"/>
              </a:buClr>
            </a:pPr>
            <a:r>
              <a:rPr lang="en-US" sz="1350" b="1" dirty="0">
                <a:latin typeface="Arial" panose="020B0604020202020204" pitchFamily="34" charset="0"/>
                <a:cs typeface="Arial" panose="020B0604020202020204" pitchFamily="34" charset="0"/>
              </a:rPr>
              <a:t>Increased extended </a:t>
            </a:r>
            <a:r>
              <a:rPr lang="en-US" sz="1350" b="1" dirty="0">
                <a:solidFill>
                  <a:srgbClr val="FF0000"/>
                </a:solidFill>
                <a:latin typeface="Arial" panose="020B0604020202020204" pitchFamily="34" charset="0"/>
                <a:cs typeface="Arial" panose="020B0604020202020204" pitchFamily="34" charset="0"/>
              </a:rPr>
              <a:t>pollen</a:t>
            </a:r>
            <a:r>
              <a:rPr lang="en-US" sz="1350" b="1" dirty="0">
                <a:latin typeface="Arial" panose="020B0604020202020204" pitchFamily="34" charset="0"/>
                <a:cs typeface="Arial" panose="020B0604020202020204" pitchFamily="34" charset="0"/>
              </a:rPr>
              <a:t> seasons and pollen production and allergenicity and due to</a:t>
            </a:r>
          </a:p>
          <a:p>
            <a:pPr lvl="2">
              <a:lnSpc>
                <a:spcPct val="80000"/>
              </a:lnSpc>
              <a:buClr>
                <a:srgbClr val="FF0000"/>
              </a:buClr>
            </a:pPr>
            <a:r>
              <a:rPr lang="en-US" sz="1350" dirty="0">
                <a:latin typeface="Arial" panose="020B0604020202020204" pitchFamily="34" charset="0"/>
                <a:cs typeface="Arial" panose="020B0604020202020204" pitchFamily="34" charset="0"/>
              </a:rPr>
              <a:t>Increasing temperatures</a:t>
            </a:r>
          </a:p>
          <a:p>
            <a:pPr lvl="2">
              <a:lnSpc>
                <a:spcPct val="80000"/>
              </a:lnSpc>
              <a:buClr>
                <a:srgbClr val="FF0000"/>
              </a:buClr>
            </a:pPr>
            <a:r>
              <a:rPr lang="en-US" sz="1350" dirty="0">
                <a:latin typeface="Arial" panose="020B0604020202020204" pitchFamily="34" charset="0"/>
                <a:cs typeface="Arial" panose="020B0604020202020204" pitchFamily="34" charset="0"/>
              </a:rPr>
              <a:t>Plants moves</a:t>
            </a:r>
          </a:p>
          <a:p>
            <a:pPr lvl="1">
              <a:lnSpc>
                <a:spcPct val="80000"/>
              </a:lnSpc>
              <a:buClr>
                <a:srgbClr val="FF0000"/>
              </a:buClr>
            </a:pPr>
            <a:r>
              <a:rPr lang="en-US" sz="1350" b="1" dirty="0">
                <a:latin typeface="Arial" panose="020B0604020202020204" pitchFamily="34" charset="0"/>
                <a:cs typeface="Arial" panose="020B0604020202020204" pitchFamily="34" charset="0"/>
              </a:rPr>
              <a:t>Increased outdoor </a:t>
            </a:r>
            <a:r>
              <a:rPr lang="en-US" sz="1350" b="1" dirty="0">
                <a:solidFill>
                  <a:srgbClr val="FF0000"/>
                </a:solidFill>
                <a:latin typeface="Arial" panose="020B0604020202020204" pitchFamily="34" charset="0"/>
                <a:cs typeface="Arial" panose="020B0604020202020204" pitchFamily="34" charset="0"/>
              </a:rPr>
              <a:t>ozone</a:t>
            </a:r>
            <a:r>
              <a:rPr lang="en-US" sz="1350" b="1" dirty="0">
                <a:latin typeface="Arial" panose="020B0604020202020204" pitchFamily="34" charset="0"/>
                <a:cs typeface="Arial" panose="020B0604020202020204" pitchFamily="34" charset="0"/>
              </a:rPr>
              <a:t> level due to</a:t>
            </a:r>
          </a:p>
          <a:p>
            <a:pPr lvl="2">
              <a:lnSpc>
                <a:spcPct val="80000"/>
              </a:lnSpc>
              <a:buClr>
                <a:srgbClr val="FF0000"/>
              </a:buClr>
            </a:pPr>
            <a:r>
              <a:rPr lang="en-US" sz="1350" dirty="0">
                <a:latin typeface="Arial" panose="020B0604020202020204" pitchFamily="34" charset="0"/>
                <a:cs typeface="Arial" panose="020B0604020202020204" pitchFamily="34" charset="0"/>
              </a:rPr>
              <a:t>Increasing temperatures</a:t>
            </a:r>
          </a:p>
          <a:p>
            <a:pPr lvl="2">
              <a:lnSpc>
                <a:spcPct val="80000"/>
              </a:lnSpc>
              <a:buClr>
                <a:srgbClr val="FF0000"/>
              </a:buClr>
            </a:pPr>
            <a:r>
              <a:rPr lang="en-US" sz="1350" dirty="0">
                <a:latin typeface="Arial" panose="020B0604020202020204" pitchFamily="34" charset="0"/>
                <a:cs typeface="Arial" panose="020B0604020202020204" pitchFamily="34" charset="0"/>
              </a:rPr>
              <a:t>Windiness and stagnant air conditions</a:t>
            </a:r>
          </a:p>
          <a:p>
            <a:pPr lvl="2">
              <a:lnSpc>
                <a:spcPct val="80000"/>
              </a:lnSpc>
              <a:buClr>
                <a:srgbClr val="FF0000"/>
              </a:buClr>
            </a:pPr>
            <a:r>
              <a:rPr lang="fr-FR" sz="1350" dirty="0" err="1">
                <a:latin typeface="Arial" panose="020B0604020202020204" pitchFamily="34" charset="0"/>
                <a:cs typeface="Arial" panose="020B0604020202020204" pitchFamily="34" charset="0"/>
              </a:rPr>
              <a:t>Urbanization</a:t>
            </a:r>
            <a:endParaRPr lang="en-US" sz="1350" dirty="0">
              <a:latin typeface="Arial" panose="020B0604020202020204" pitchFamily="34" charset="0"/>
              <a:cs typeface="Arial" panose="020B0604020202020204" pitchFamily="34" charset="0"/>
            </a:endParaRPr>
          </a:p>
          <a:p>
            <a:pPr lvl="2">
              <a:lnSpc>
                <a:spcPct val="80000"/>
              </a:lnSpc>
              <a:buClr>
                <a:srgbClr val="FF0000"/>
              </a:buClr>
            </a:pPr>
            <a:r>
              <a:rPr lang="en-US" sz="1350" dirty="0">
                <a:latin typeface="Arial" panose="020B0604020202020204" pitchFamily="34" charset="0"/>
                <a:cs typeface="Arial" panose="020B0604020202020204" pitchFamily="34" charset="0"/>
              </a:rPr>
              <a:t>Natural sources of air pollutant emissions (</a:t>
            </a:r>
            <a:r>
              <a:rPr lang="en-US" sz="1350" dirty="0">
                <a:latin typeface="Arial" panose="020B0604020202020204" pitchFamily="34" charset="0"/>
                <a:cs typeface="Arial" panose="020B0604020202020204" pitchFamily="34" charset="0"/>
                <a:sym typeface="Wingdings" panose="05000000000000000000" pitchFamily="2" charset="2"/>
              </a:rPr>
              <a:t></a:t>
            </a:r>
            <a:r>
              <a:rPr lang="en-US" sz="1350" dirty="0">
                <a:latin typeface="Arial" panose="020B0604020202020204" pitchFamily="34" charset="0"/>
                <a:cs typeface="Arial" panose="020B0604020202020204" pitchFamily="34" charset="0"/>
              </a:rPr>
              <a:t>biogenic VOCs)</a:t>
            </a:r>
          </a:p>
          <a:p>
            <a:pPr lvl="1">
              <a:lnSpc>
                <a:spcPct val="80000"/>
              </a:lnSpc>
              <a:buClr>
                <a:srgbClr val="FF0000"/>
              </a:buClr>
            </a:pPr>
            <a:r>
              <a:rPr lang="en-US" sz="1350" b="1" dirty="0">
                <a:latin typeface="Arial" panose="020B0604020202020204" pitchFamily="34" charset="0"/>
                <a:cs typeface="Arial" panose="020B0604020202020204" pitchFamily="34" charset="0"/>
              </a:rPr>
              <a:t>Increased outdoor </a:t>
            </a:r>
            <a:r>
              <a:rPr lang="en-US" sz="1350" b="1" dirty="0">
                <a:solidFill>
                  <a:srgbClr val="FF0000"/>
                </a:solidFill>
                <a:latin typeface="Arial" panose="020B0604020202020204" pitchFamily="34" charset="0"/>
                <a:cs typeface="Arial" panose="020B0604020202020204" pitchFamily="34" charset="0"/>
              </a:rPr>
              <a:t>PM</a:t>
            </a:r>
            <a:r>
              <a:rPr lang="en-US" sz="1350" b="1" dirty="0">
                <a:latin typeface="Arial" panose="020B0604020202020204" pitchFamily="34" charset="0"/>
                <a:cs typeface="Arial" panose="020B0604020202020204" pitchFamily="34" charset="0"/>
              </a:rPr>
              <a:t> level due to</a:t>
            </a:r>
          </a:p>
          <a:p>
            <a:pPr lvl="2">
              <a:lnSpc>
                <a:spcPct val="80000"/>
              </a:lnSpc>
              <a:buClr>
                <a:srgbClr val="FF0000"/>
              </a:buClr>
            </a:pPr>
            <a:r>
              <a:rPr lang="en-US" sz="1350" dirty="0">
                <a:latin typeface="Arial" panose="020B0604020202020204" pitchFamily="34" charset="0"/>
                <a:cs typeface="Arial" panose="020B0604020202020204" pitchFamily="34" charset="0"/>
              </a:rPr>
              <a:t>Increasing emissions from </a:t>
            </a:r>
          </a:p>
          <a:p>
            <a:pPr lvl="3">
              <a:lnSpc>
                <a:spcPct val="80000"/>
              </a:lnSpc>
              <a:buClr>
                <a:srgbClr val="FF0000"/>
              </a:buClr>
            </a:pPr>
            <a:r>
              <a:rPr lang="en-US" sz="1350" dirty="0">
                <a:latin typeface="Arial" panose="020B0604020202020204" pitchFamily="34" charset="0"/>
                <a:cs typeface="Arial" panose="020B0604020202020204" pitchFamily="34" charset="0"/>
              </a:rPr>
              <a:t>fossil fuel-fired power plants due to demand for electricity for cooling (due to temperature increase)</a:t>
            </a:r>
          </a:p>
          <a:p>
            <a:pPr lvl="3">
              <a:lnSpc>
                <a:spcPct val="80000"/>
              </a:lnSpc>
              <a:buClr>
                <a:srgbClr val="FF0000"/>
              </a:buClr>
            </a:pPr>
            <a:r>
              <a:rPr lang="en-US" sz="1350" dirty="0">
                <a:highlight>
                  <a:srgbClr val="FFFF00"/>
                </a:highlight>
                <a:latin typeface="Arial" panose="020B0604020202020204" pitchFamily="34" charset="0"/>
                <a:cs typeface="Arial" panose="020B0604020202020204" pitchFamily="34" charset="0"/>
              </a:rPr>
              <a:t>Urbanization and traffic </a:t>
            </a:r>
          </a:p>
          <a:p>
            <a:pPr lvl="2">
              <a:lnSpc>
                <a:spcPct val="80000"/>
              </a:lnSpc>
              <a:buClr>
                <a:srgbClr val="FF0000"/>
              </a:buClr>
            </a:pPr>
            <a:r>
              <a:rPr lang="en-US" sz="1350" dirty="0">
                <a:latin typeface="Arial" panose="020B0604020202020204" pitchFamily="34" charset="0"/>
                <a:cs typeface="Arial" panose="020B0604020202020204" pitchFamily="34" charset="0"/>
              </a:rPr>
              <a:t>Increasing natural sources of air pollutant emissions</a:t>
            </a:r>
          </a:p>
          <a:p>
            <a:pPr lvl="3">
              <a:lnSpc>
                <a:spcPct val="80000"/>
              </a:lnSpc>
              <a:buClr>
                <a:srgbClr val="FF0000"/>
              </a:buClr>
            </a:pPr>
            <a:r>
              <a:rPr lang="en-US" sz="1350" dirty="0">
                <a:latin typeface="Arial" panose="020B0604020202020204" pitchFamily="34" charset="0"/>
                <a:cs typeface="Arial" panose="020B0604020202020204" pitchFamily="34" charset="0"/>
              </a:rPr>
              <a:t>Wildfire smoke induced by drought and heat</a:t>
            </a:r>
          </a:p>
          <a:p>
            <a:pPr lvl="3">
              <a:lnSpc>
                <a:spcPct val="80000"/>
              </a:lnSpc>
              <a:buClr>
                <a:srgbClr val="FF0000"/>
              </a:buClr>
            </a:pPr>
            <a:r>
              <a:rPr lang="fr-FR" sz="1350" dirty="0" err="1">
                <a:latin typeface="Arial" panose="020B0604020202020204" pitchFamily="34" charset="0"/>
                <a:cs typeface="Arial" panose="020B0604020202020204" pitchFamily="34" charset="0"/>
              </a:rPr>
              <a:t>Desertification</a:t>
            </a:r>
            <a:r>
              <a:rPr lang="fr-FR" sz="1350" dirty="0">
                <a:latin typeface="Arial" panose="020B0604020202020204" pitchFamily="34" charset="0"/>
                <a:cs typeface="Arial" panose="020B0604020202020204" pitchFamily="34" charset="0"/>
              </a:rPr>
              <a:t> </a:t>
            </a:r>
            <a:r>
              <a:rPr lang="fr-FR" sz="1350" dirty="0">
                <a:latin typeface="Arial" panose="020B0604020202020204" pitchFamily="34" charset="0"/>
                <a:cs typeface="Arial" panose="020B0604020202020204" pitchFamily="34" charset="0"/>
                <a:sym typeface="Wingdings" panose="05000000000000000000" pitchFamily="2" charset="2"/>
              </a:rPr>
              <a:t> Sand </a:t>
            </a:r>
            <a:r>
              <a:rPr lang="fr-FR" sz="1350" dirty="0" err="1">
                <a:latin typeface="Arial" panose="020B0604020202020204" pitchFamily="34" charset="0"/>
                <a:cs typeface="Arial" panose="020B0604020202020204" pitchFamily="34" charset="0"/>
                <a:sym typeface="Wingdings" panose="05000000000000000000" pitchFamily="2" charset="2"/>
              </a:rPr>
              <a:t>storm</a:t>
            </a:r>
            <a:r>
              <a:rPr lang="fr-FR" sz="1350" dirty="0" err="1">
                <a:solidFill>
                  <a:schemeClr val="bg1"/>
                </a:solidFill>
                <a:latin typeface="Arial" panose="020B0604020202020204" pitchFamily="34" charset="0"/>
                <a:cs typeface="Arial" panose="020B0604020202020204" pitchFamily="34" charset="0"/>
              </a:rPr>
              <a:t>plants</a:t>
            </a:r>
            <a:endParaRPr lang="en-US" sz="1650" b="1" dirty="0">
              <a:latin typeface="Arial" panose="020B0604020202020204" pitchFamily="34" charset="0"/>
              <a:cs typeface="Arial" panose="020B0604020202020204" pitchFamily="34" charset="0"/>
            </a:endParaRPr>
          </a:p>
          <a:p>
            <a:pPr>
              <a:lnSpc>
                <a:spcPct val="80000"/>
              </a:lnSpc>
              <a:spcAft>
                <a:spcPts val="528"/>
              </a:spcAft>
              <a:buClr>
                <a:srgbClr val="FF0000"/>
              </a:buClr>
            </a:pPr>
            <a:endParaRPr lang="en-US" sz="2200" b="1" dirty="0">
              <a:solidFill>
                <a:srgbClr val="FF0000"/>
              </a:solidFill>
              <a:latin typeface="Arial" panose="020B0604020202020204" pitchFamily="34" charset="0"/>
              <a:cs typeface="Arial" panose="020B0604020202020204" pitchFamily="34" charset="0"/>
            </a:endParaRPr>
          </a:p>
          <a:p>
            <a:pPr>
              <a:lnSpc>
                <a:spcPct val="80000"/>
              </a:lnSpc>
              <a:spcAft>
                <a:spcPts val="528"/>
              </a:spcAft>
              <a:buClr>
                <a:srgbClr val="FF0000"/>
              </a:buClr>
            </a:pPr>
            <a:r>
              <a:rPr lang="en-US" sz="2200" b="1" dirty="0">
                <a:solidFill>
                  <a:srgbClr val="FF0000"/>
                </a:solidFill>
                <a:latin typeface="Arial" panose="020B0604020202020204" pitchFamily="34" charset="0"/>
                <a:cs typeface="Arial" panose="020B0604020202020204" pitchFamily="34" charset="0"/>
              </a:rPr>
              <a:t>To be further confirmed</a:t>
            </a:r>
          </a:p>
          <a:p>
            <a:pPr lvl="1">
              <a:lnSpc>
                <a:spcPct val="80000"/>
              </a:lnSpc>
              <a:buClr>
                <a:srgbClr val="FF0000"/>
              </a:buClr>
            </a:pPr>
            <a:r>
              <a:rPr lang="fr-FR" sz="1350" dirty="0">
                <a:latin typeface="Arial" panose="020B0604020202020204" pitchFamily="34" charset="0"/>
                <a:cs typeface="Arial" panose="020B0604020202020204" pitchFamily="34" charset="0"/>
              </a:rPr>
              <a:t>Increase of indoor air </a:t>
            </a:r>
            <a:r>
              <a:rPr lang="fr-FR" sz="1350" dirty="0" err="1">
                <a:latin typeface="Arial" panose="020B0604020202020204" pitchFamily="34" charset="0"/>
                <a:cs typeface="Arial" panose="020B0604020202020204" pitchFamily="34" charset="0"/>
              </a:rPr>
              <a:t>pollutants</a:t>
            </a:r>
            <a:endParaRPr lang="en-US" sz="1350" dirty="0">
              <a:latin typeface="Arial" panose="020B0604020202020204" pitchFamily="34" charset="0"/>
              <a:cs typeface="Arial" panose="020B0604020202020204" pitchFamily="34" charset="0"/>
            </a:endParaRPr>
          </a:p>
          <a:p>
            <a:pPr marL="0" indent="0">
              <a:buNone/>
            </a:pPr>
            <a:endParaRPr lang="en-US" sz="1800" dirty="0">
              <a:latin typeface="Arial Rounded MT Bold" pitchFamily="34" charset="0"/>
            </a:endParaRPr>
          </a:p>
        </p:txBody>
      </p:sp>
      <p:sp>
        <p:nvSpPr>
          <p:cNvPr id="13" name="Text Box 3"/>
          <p:cNvSpPr txBox="1">
            <a:spLocks noChangeArrowheads="1"/>
          </p:cNvSpPr>
          <p:nvPr/>
        </p:nvSpPr>
        <p:spPr bwMode="auto">
          <a:xfrm>
            <a:off x="0" y="448683"/>
            <a:ext cx="8831494" cy="369332"/>
          </a:xfrm>
          <a:prstGeom prst="rect">
            <a:avLst/>
          </a:prstGeom>
          <a:noFill/>
          <a:ln w="9525" algn="ctr">
            <a:noFill/>
            <a:miter lim="800000"/>
            <a:headEnd/>
            <a:tailEnd/>
          </a:ln>
          <a:effectLst/>
        </p:spPr>
        <p:txBody>
          <a:bodyPr wrap="square">
            <a:spAutoFit/>
          </a:bodyPr>
          <a:lstStyle/>
          <a:p>
            <a:pPr algn="ctr" defTabSz="685800">
              <a:lnSpc>
                <a:spcPct val="90000"/>
              </a:lnSpc>
              <a:spcBef>
                <a:spcPct val="0"/>
              </a:spcBef>
            </a:pPr>
            <a:r>
              <a:rPr lang="it-IT" sz="2000" u="sng" dirty="0">
                <a:solidFill>
                  <a:schemeClr val="accent1"/>
                </a:solidFill>
                <a:latin typeface="Arial Black" pitchFamily="34" charset="0"/>
                <a:ea typeface="+mj-ea"/>
                <a:cs typeface="+mj-cs"/>
              </a:rPr>
              <a:t>CLIMATE CHANGE-RELATED AIR POLLUTION TRENDS</a:t>
            </a:r>
          </a:p>
        </p:txBody>
      </p:sp>
      <p:sp>
        <p:nvSpPr>
          <p:cNvPr id="19" name="ZoneTexte 18"/>
          <p:cNvSpPr txBox="1"/>
          <p:nvPr/>
        </p:nvSpPr>
        <p:spPr>
          <a:xfrm>
            <a:off x="5220072" y="3791761"/>
            <a:ext cx="1686246" cy="300082"/>
          </a:xfrm>
          <a:prstGeom prst="rect">
            <a:avLst/>
          </a:prstGeom>
          <a:noFill/>
        </p:spPr>
        <p:txBody>
          <a:bodyPr wrap="square" rtlCol="0">
            <a:spAutoFit/>
          </a:bodyPr>
          <a:lstStyle/>
          <a:p>
            <a:pPr algn="ctr"/>
            <a:r>
              <a:rPr lang="fr-FR" sz="1350" dirty="0" err="1"/>
              <a:t>Desertification</a:t>
            </a:r>
            <a:endParaRPr lang="en-US" sz="1350" dirty="0"/>
          </a:p>
        </p:txBody>
      </p:sp>
      <p:sp>
        <p:nvSpPr>
          <p:cNvPr id="10" name="Espace réservé du pied de page 9">
            <a:extLst>
              <a:ext uri="{FF2B5EF4-FFF2-40B4-BE49-F238E27FC236}">
                <a16:creationId xmlns:a16="http://schemas.microsoft.com/office/drawing/2014/main" id="{AEE7755D-DFED-4B21-9A69-AC5AD142C79D}"/>
              </a:ext>
            </a:extLst>
          </p:cNvPr>
          <p:cNvSpPr>
            <a:spLocks noGrp="1"/>
          </p:cNvSpPr>
          <p:nvPr>
            <p:ph type="ftr" sz="quarter" idx="11"/>
          </p:nvPr>
        </p:nvSpPr>
        <p:spPr/>
        <p:txBody>
          <a:bodyPr/>
          <a:lstStyle/>
          <a:p>
            <a:r>
              <a:rPr lang="fr-FR"/>
              <a:t>GREE 2025</a:t>
            </a:r>
          </a:p>
        </p:txBody>
      </p:sp>
      <p:pic>
        <p:nvPicPr>
          <p:cNvPr id="6" name="Image 5">
            <a:extLst>
              <a:ext uri="{FF2B5EF4-FFF2-40B4-BE49-F238E27FC236}">
                <a16:creationId xmlns:a16="http://schemas.microsoft.com/office/drawing/2014/main" id="{13E04E21-5A1C-458B-BC7A-9EFF54B6F6A3}"/>
              </a:ext>
            </a:extLst>
          </p:cNvPr>
          <p:cNvPicPr>
            <a:picLocks noChangeAspect="1"/>
          </p:cNvPicPr>
          <p:nvPr/>
        </p:nvPicPr>
        <p:blipFill>
          <a:blip r:embed="rId9"/>
          <a:stretch>
            <a:fillRect/>
          </a:stretch>
        </p:blipFill>
        <p:spPr>
          <a:xfrm>
            <a:off x="5481732" y="974555"/>
            <a:ext cx="2890315" cy="1625802"/>
          </a:xfrm>
          <a:prstGeom prst="rect">
            <a:avLst/>
          </a:prstGeom>
        </p:spPr>
      </p:pic>
      <p:sp>
        <p:nvSpPr>
          <p:cNvPr id="4" name="Espace réservé de la date 3">
            <a:extLst>
              <a:ext uri="{FF2B5EF4-FFF2-40B4-BE49-F238E27FC236}">
                <a16:creationId xmlns:a16="http://schemas.microsoft.com/office/drawing/2014/main" id="{BB3D3567-35B9-430D-942C-8189E2F123BD}"/>
              </a:ext>
            </a:extLst>
          </p:cNvPr>
          <p:cNvSpPr>
            <a:spLocks noGrp="1"/>
          </p:cNvSpPr>
          <p:nvPr>
            <p:ph type="dt" sz="half" idx="10"/>
          </p:nvPr>
        </p:nvSpPr>
        <p:spPr/>
        <p:txBody>
          <a:bodyPr/>
          <a:lstStyle/>
          <a:p>
            <a:fld id="{FDC8E45F-6A94-4D19-BC12-D024757C19B4}" type="datetime1">
              <a:rPr lang="fr-FR" smtClean="0"/>
              <a:t>20/09/2025</a:t>
            </a:fld>
            <a:endParaRPr lang="fr-FR"/>
          </a:p>
        </p:txBody>
      </p:sp>
    </p:spTree>
    <p:custDataLst>
      <p:tags r:id="rId1"/>
    </p:custDataLst>
    <p:extLst>
      <p:ext uri="{BB962C8B-B14F-4D97-AF65-F5344CB8AC3E}">
        <p14:creationId xmlns:p14="http://schemas.microsoft.com/office/powerpoint/2010/main" val="33938281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00015B09-A64C-4F30-BDCC-72FBBC375CA6}"/>
              </a:ext>
            </a:extLst>
          </p:cNvPr>
          <p:cNvSpPr>
            <a:spLocks noGrp="1"/>
          </p:cNvSpPr>
          <p:nvPr>
            <p:ph type="ftr" sz="quarter" idx="11"/>
          </p:nvPr>
        </p:nvSpPr>
        <p:spPr/>
        <p:txBody>
          <a:bodyPr/>
          <a:lstStyle/>
          <a:p>
            <a:pPr>
              <a:defRPr/>
            </a:pPr>
            <a:r>
              <a:rPr lang="en-US"/>
              <a:t>GREE 2025</a:t>
            </a:r>
          </a:p>
        </p:txBody>
      </p:sp>
      <p:grpSp>
        <p:nvGrpSpPr>
          <p:cNvPr id="6" name="Groupe 5">
            <a:extLst>
              <a:ext uri="{FF2B5EF4-FFF2-40B4-BE49-F238E27FC236}">
                <a16:creationId xmlns:a16="http://schemas.microsoft.com/office/drawing/2014/main" id="{C9FA16AE-12EC-43B4-A272-3AA492469C3B}"/>
              </a:ext>
            </a:extLst>
          </p:cNvPr>
          <p:cNvGrpSpPr/>
          <p:nvPr/>
        </p:nvGrpSpPr>
        <p:grpSpPr>
          <a:xfrm>
            <a:off x="683568" y="4665930"/>
            <a:ext cx="8176469" cy="1417716"/>
            <a:chOff x="571995" y="1061484"/>
            <a:chExt cx="8176469" cy="1417716"/>
          </a:xfrm>
        </p:grpSpPr>
        <p:grpSp>
          <p:nvGrpSpPr>
            <p:cNvPr id="7" name="Groupe 6">
              <a:extLst>
                <a:ext uri="{FF2B5EF4-FFF2-40B4-BE49-F238E27FC236}">
                  <a16:creationId xmlns:a16="http://schemas.microsoft.com/office/drawing/2014/main" id="{5D20A7F4-F009-4540-AB36-EB4603C3684B}"/>
                </a:ext>
              </a:extLst>
            </p:cNvPr>
            <p:cNvGrpSpPr/>
            <p:nvPr/>
          </p:nvGrpSpPr>
          <p:grpSpPr>
            <a:xfrm>
              <a:off x="571995" y="1061484"/>
              <a:ext cx="8090359" cy="1015484"/>
              <a:chOff x="609282" y="1147214"/>
              <a:chExt cx="8090359" cy="1015484"/>
            </a:xfrm>
          </p:grpSpPr>
          <p:pic>
            <p:nvPicPr>
              <p:cNvPr id="9" name="Image 8">
                <a:extLst>
                  <a:ext uri="{FF2B5EF4-FFF2-40B4-BE49-F238E27FC236}">
                    <a16:creationId xmlns:a16="http://schemas.microsoft.com/office/drawing/2014/main" id="{F2C75F3E-A8E7-43BD-BAF6-672BCCB57DFF}"/>
                  </a:ext>
                </a:extLst>
              </p:cNvPr>
              <p:cNvPicPr>
                <a:picLocks noChangeAspect="1"/>
              </p:cNvPicPr>
              <p:nvPr/>
            </p:nvPicPr>
            <p:blipFill>
              <a:blip r:embed="rId2"/>
              <a:stretch>
                <a:fillRect/>
              </a:stretch>
            </p:blipFill>
            <p:spPr>
              <a:xfrm>
                <a:off x="2179605" y="1448525"/>
                <a:ext cx="651229" cy="651229"/>
              </a:xfrm>
              <a:prstGeom prst="rect">
                <a:avLst/>
              </a:prstGeom>
            </p:spPr>
          </p:pic>
          <p:pic>
            <p:nvPicPr>
              <p:cNvPr id="10" name="Picture 2" descr="Flood - Free weather icons">
                <a:extLst>
                  <a:ext uri="{FF2B5EF4-FFF2-40B4-BE49-F238E27FC236}">
                    <a16:creationId xmlns:a16="http://schemas.microsoft.com/office/drawing/2014/main" id="{AC8BD87F-A69F-4F33-98B5-7DD24D5DCB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0627" y="1147214"/>
                <a:ext cx="977628" cy="97762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Volcano Icon Images – Browse 50,419 ...">
                <a:extLst>
                  <a:ext uri="{FF2B5EF4-FFF2-40B4-BE49-F238E27FC236}">
                    <a16:creationId xmlns:a16="http://schemas.microsoft.com/office/drawing/2014/main" id="{CCFDB10A-C9FB-49FB-8044-E0DE3E1BD66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96336" y="1256949"/>
                <a:ext cx="1103305" cy="69395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Hot - Free nature icons">
                <a:extLst>
                  <a:ext uri="{FF2B5EF4-FFF2-40B4-BE49-F238E27FC236}">
                    <a16:creationId xmlns:a16="http://schemas.microsoft.com/office/drawing/2014/main" id="{0D555D78-13C2-465A-9ABC-A28C8E5A98E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282" y="1305965"/>
                <a:ext cx="856733" cy="85673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Hurricane Icon PNG Images, Vectors Free ...">
                <a:extLst>
                  <a:ext uri="{FF2B5EF4-FFF2-40B4-BE49-F238E27FC236}">
                    <a16:creationId xmlns:a16="http://schemas.microsoft.com/office/drawing/2014/main" id="{A9F3B7F6-28D4-4E5C-B762-EAE9DB6C061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44424" y="1429285"/>
                <a:ext cx="651229" cy="65122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Earthquake - Free nature icons">
                <a:extLst>
                  <a:ext uri="{FF2B5EF4-FFF2-40B4-BE49-F238E27FC236}">
                    <a16:creationId xmlns:a16="http://schemas.microsoft.com/office/drawing/2014/main" id="{A1602E45-3033-4569-9971-79C7FAC7A78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40162" y="1342508"/>
                <a:ext cx="722490" cy="722490"/>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ZoneTexte 7">
              <a:extLst>
                <a:ext uri="{FF2B5EF4-FFF2-40B4-BE49-F238E27FC236}">
                  <a16:creationId xmlns:a16="http://schemas.microsoft.com/office/drawing/2014/main" id="{3470B7A9-BA38-4343-86AE-4D1E634D37CB}"/>
                </a:ext>
              </a:extLst>
            </p:cNvPr>
            <p:cNvSpPr txBox="1"/>
            <p:nvPr/>
          </p:nvSpPr>
          <p:spPr>
            <a:xfrm>
              <a:off x="1043608" y="2109868"/>
              <a:ext cx="7704856" cy="369332"/>
            </a:xfrm>
            <a:prstGeom prst="rect">
              <a:avLst/>
            </a:prstGeom>
            <a:noFill/>
          </p:spPr>
          <p:txBody>
            <a:bodyPr wrap="square" rtlCol="0">
              <a:spAutoFit/>
            </a:bodyPr>
            <a:lstStyle/>
            <a:p>
              <a:pPr algn="ctr"/>
              <a:r>
                <a:rPr lang="fr-FR" b="1" u="sng" dirty="0">
                  <a:solidFill>
                    <a:srgbClr val="FF0000"/>
                  </a:solidFill>
                  <a:effectLst>
                    <a:outerShdw blurRad="38100" dist="38100" dir="2700000" algn="tl">
                      <a:srgbClr val="000000">
                        <a:alpha val="43137"/>
                      </a:srgbClr>
                    </a:outerShdw>
                  </a:effectLst>
                </a:rPr>
                <a:t>NATURAL</a:t>
              </a:r>
              <a:r>
                <a:rPr lang="fr-FR" b="1" dirty="0">
                  <a:solidFill>
                    <a:srgbClr val="FF0000"/>
                  </a:solidFill>
                  <a:effectLst>
                    <a:outerShdw blurRad="38100" dist="38100" dir="2700000" algn="tl">
                      <a:srgbClr val="000000">
                        <a:alpha val="43137"/>
                      </a:srgbClr>
                    </a:outerShdw>
                  </a:effectLst>
                </a:rPr>
                <a:t>:</a:t>
              </a:r>
              <a:r>
                <a:rPr lang="fr-FR" dirty="0">
                  <a:solidFill>
                    <a:srgbClr val="113A60"/>
                  </a:solidFill>
                </a:rPr>
                <a:t> </a:t>
              </a:r>
              <a:r>
                <a:rPr lang="fr-FR" sz="1400" dirty="0">
                  <a:solidFill>
                    <a:srgbClr val="113A60"/>
                  </a:solidFill>
                </a:rPr>
                <a:t>PM, </a:t>
              </a:r>
              <a:r>
                <a:rPr lang="fr-FR" sz="1400" dirty="0" err="1">
                  <a:solidFill>
                    <a:srgbClr val="113A60"/>
                  </a:solidFill>
                </a:rPr>
                <a:t>Sulphur</a:t>
              </a:r>
              <a:r>
                <a:rPr lang="fr-FR" sz="1400" dirty="0">
                  <a:solidFill>
                    <a:srgbClr val="113A60"/>
                  </a:solidFill>
                </a:rPr>
                <a:t> </a:t>
              </a:r>
              <a:r>
                <a:rPr lang="fr-FR" sz="1400" dirty="0" err="1">
                  <a:solidFill>
                    <a:srgbClr val="113A60"/>
                  </a:solidFill>
                </a:rPr>
                <a:t>dioxide</a:t>
              </a:r>
              <a:r>
                <a:rPr lang="fr-FR" sz="1400" dirty="0">
                  <a:solidFill>
                    <a:srgbClr val="113A60"/>
                  </a:solidFill>
                </a:rPr>
                <a:t>, </a:t>
              </a:r>
              <a:r>
                <a:rPr lang="fr-FR" sz="1400" dirty="0" err="1">
                  <a:solidFill>
                    <a:srgbClr val="113A60"/>
                  </a:solidFill>
                </a:rPr>
                <a:t>VOCs</a:t>
              </a:r>
              <a:r>
                <a:rPr lang="fr-FR" sz="1400" dirty="0">
                  <a:solidFill>
                    <a:srgbClr val="113A60"/>
                  </a:solidFill>
                </a:rPr>
                <a:t>, </a:t>
              </a:r>
              <a:r>
                <a:rPr lang="fr-FR" sz="1400" dirty="0" err="1">
                  <a:solidFill>
                    <a:srgbClr val="113A60"/>
                  </a:solidFill>
                </a:rPr>
                <a:t>metals</a:t>
              </a:r>
              <a:r>
                <a:rPr lang="fr-FR" sz="1400" dirty="0">
                  <a:solidFill>
                    <a:srgbClr val="113A60"/>
                  </a:solidFill>
                </a:rPr>
                <a:t>, </a:t>
              </a:r>
              <a:r>
                <a:rPr lang="fr-FR" sz="1400" dirty="0" err="1">
                  <a:solidFill>
                    <a:srgbClr val="113A60"/>
                  </a:solidFill>
                </a:rPr>
                <a:t>PAHs</a:t>
              </a:r>
              <a:r>
                <a:rPr lang="fr-FR" sz="1400" dirty="0">
                  <a:solidFill>
                    <a:srgbClr val="113A60"/>
                  </a:solidFill>
                </a:rPr>
                <a:t>, biocontaminants, etc. </a:t>
              </a:r>
            </a:p>
          </p:txBody>
        </p:sp>
      </p:grpSp>
      <p:sp>
        <p:nvSpPr>
          <p:cNvPr id="15" name="Rectangle 14">
            <a:extLst>
              <a:ext uri="{FF2B5EF4-FFF2-40B4-BE49-F238E27FC236}">
                <a16:creationId xmlns:a16="http://schemas.microsoft.com/office/drawing/2014/main" id="{7AF25F44-A870-45D0-993F-2B935B59EE8E}"/>
              </a:ext>
            </a:extLst>
          </p:cNvPr>
          <p:cNvSpPr/>
          <p:nvPr/>
        </p:nvSpPr>
        <p:spPr>
          <a:xfrm>
            <a:off x="395536" y="4704988"/>
            <a:ext cx="8352928" cy="1460316"/>
          </a:xfrm>
          <a:prstGeom prst="rect">
            <a:avLst/>
          </a:prstGeom>
          <a:solidFill>
            <a:schemeClr val="accent4">
              <a:lumMod val="60000"/>
              <a:lumOff val="40000"/>
              <a:alpha val="1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a:extLst>
              <a:ext uri="{FF2B5EF4-FFF2-40B4-BE49-F238E27FC236}">
                <a16:creationId xmlns:a16="http://schemas.microsoft.com/office/drawing/2014/main" id="{9B751A45-15EF-4BC5-8E04-3ED7B6BC7D5B}"/>
              </a:ext>
            </a:extLst>
          </p:cNvPr>
          <p:cNvPicPr>
            <a:picLocks noChangeAspect="1"/>
          </p:cNvPicPr>
          <p:nvPr/>
        </p:nvPicPr>
        <p:blipFill>
          <a:blip r:embed="rId8"/>
          <a:stretch>
            <a:fillRect/>
          </a:stretch>
        </p:blipFill>
        <p:spPr>
          <a:xfrm>
            <a:off x="1403648" y="-49037"/>
            <a:ext cx="6145888" cy="3842066"/>
          </a:xfrm>
          <a:prstGeom prst="rect">
            <a:avLst/>
          </a:prstGeom>
        </p:spPr>
      </p:pic>
      <p:sp>
        <p:nvSpPr>
          <p:cNvPr id="3" name="Espace réservé de la date 2">
            <a:extLst>
              <a:ext uri="{FF2B5EF4-FFF2-40B4-BE49-F238E27FC236}">
                <a16:creationId xmlns:a16="http://schemas.microsoft.com/office/drawing/2014/main" id="{01E1956F-E2C5-48A2-AFB5-2B4FE067844D}"/>
              </a:ext>
            </a:extLst>
          </p:cNvPr>
          <p:cNvSpPr>
            <a:spLocks noGrp="1"/>
          </p:cNvSpPr>
          <p:nvPr>
            <p:ph type="dt" sz="half" idx="10"/>
          </p:nvPr>
        </p:nvSpPr>
        <p:spPr/>
        <p:txBody>
          <a:bodyPr/>
          <a:lstStyle/>
          <a:p>
            <a:fld id="{B7C91713-DA28-416F-BB6E-DFD9A18EC6AE}" type="datetime1">
              <a:rPr lang="fr-FR" smtClean="0"/>
              <a:t>20/09/2025</a:t>
            </a:fld>
            <a:endParaRPr lang="fr-FR"/>
          </a:p>
        </p:txBody>
      </p:sp>
    </p:spTree>
    <p:extLst>
      <p:ext uri="{BB962C8B-B14F-4D97-AF65-F5344CB8AC3E}">
        <p14:creationId xmlns:p14="http://schemas.microsoft.com/office/powerpoint/2010/main" val="9213078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D55CF99-534B-4551-9AA8-97FB1481468F}"/>
              </a:ext>
            </a:extLst>
          </p:cNvPr>
          <p:cNvSpPr>
            <a:spLocks noGrp="1"/>
          </p:cNvSpPr>
          <p:nvPr>
            <p:ph type="title"/>
          </p:nvPr>
        </p:nvSpPr>
        <p:spPr/>
        <p:txBody>
          <a:bodyPr/>
          <a:lstStyle/>
          <a:p>
            <a:endParaRPr lang="fr-FR" dirty="0">
              <a:solidFill>
                <a:srgbClr val="FFFF00"/>
              </a:solidFill>
            </a:endParaRPr>
          </a:p>
        </p:txBody>
      </p:sp>
      <p:sp>
        <p:nvSpPr>
          <p:cNvPr id="3" name="Espace réservé du texte 2">
            <a:extLst>
              <a:ext uri="{FF2B5EF4-FFF2-40B4-BE49-F238E27FC236}">
                <a16:creationId xmlns:a16="http://schemas.microsoft.com/office/drawing/2014/main" id="{8A1B4119-F4C1-4196-8BF8-489058782C04}"/>
              </a:ext>
            </a:extLst>
          </p:cNvPr>
          <p:cNvSpPr>
            <a:spLocks noGrp="1"/>
          </p:cNvSpPr>
          <p:nvPr>
            <p:ph type="body" idx="1"/>
          </p:nvPr>
        </p:nvSpPr>
        <p:spPr/>
        <p:txBody>
          <a:bodyPr/>
          <a:lstStyle/>
          <a:p>
            <a:r>
              <a:rPr lang="fr-FR" sz="3000" b="1" dirty="0">
                <a:solidFill>
                  <a:srgbClr val="FFFF00"/>
                </a:solidFill>
                <a:effectLst/>
              </a:rPr>
              <a:t>WHAT CAN WE DO?</a:t>
            </a:r>
          </a:p>
          <a:p>
            <a:endParaRPr lang="fr-FR" dirty="0"/>
          </a:p>
        </p:txBody>
      </p:sp>
      <p:sp>
        <p:nvSpPr>
          <p:cNvPr id="4" name="Espace réservé du pied de page 3">
            <a:extLst>
              <a:ext uri="{FF2B5EF4-FFF2-40B4-BE49-F238E27FC236}">
                <a16:creationId xmlns:a16="http://schemas.microsoft.com/office/drawing/2014/main" id="{6D126A8A-A593-4123-B174-D60993F3497E}"/>
              </a:ext>
            </a:extLst>
          </p:cNvPr>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t>GREE 2025</a:t>
            </a:r>
          </a:p>
        </p:txBody>
      </p:sp>
      <p:sp>
        <p:nvSpPr>
          <p:cNvPr id="6" name="Espace réservé de la date 5">
            <a:extLst>
              <a:ext uri="{FF2B5EF4-FFF2-40B4-BE49-F238E27FC236}">
                <a16:creationId xmlns:a16="http://schemas.microsoft.com/office/drawing/2014/main" id="{02BD74DE-9B0A-4958-843A-4124B8D8A367}"/>
              </a:ext>
            </a:extLst>
          </p:cNvPr>
          <p:cNvSpPr>
            <a:spLocks noGrp="1"/>
          </p:cNvSpPr>
          <p:nvPr>
            <p:ph type="dt" sz="half" idx="10"/>
          </p:nvPr>
        </p:nvSpPr>
        <p:spPr/>
        <p:txBody>
          <a:bodyPr/>
          <a:lstStyle/>
          <a:p>
            <a:pPr>
              <a:defRPr/>
            </a:pPr>
            <a:fld id="{BBB2E3FF-279B-4471-A614-CD906577034D}" type="datetime1">
              <a:rPr lang="fr-FR" smtClean="0"/>
              <a:t>20/09/2025</a:t>
            </a:fld>
            <a:endParaRPr lang="en-US"/>
          </a:p>
        </p:txBody>
      </p:sp>
    </p:spTree>
    <p:extLst>
      <p:ext uri="{BB962C8B-B14F-4D97-AF65-F5344CB8AC3E}">
        <p14:creationId xmlns:p14="http://schemas.microsoft.com/office/powerpoint/2010/main" val="37011215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934AA5C4-4053-4089-A759-155F5A05DB31}"/>
              </a:ext>
            </a:extLst>
          </p:cNvPr>
          <p:cNvSpPr>
            <a:spLocks noGrp="1"/>
          </p:cNvSpPr>
          <p:nvPr>
            <p:ph type="title"/>
          </p:nvPr>
        </p:nvSpPr>
        <p:spPr/>
        <p:txBody>
          <a:bodyPr>
            <a:normAutofit fontScale="90000"/>
          </a:bodyPr>
          <a:lstStyle/>
          <a:p>
            <a:r>
              <a:rPr lang="en-US" b="1" dirty="0">
                <a:latin typeface="Arial" panose="020B0604020202020204" pitchFamily="34" charset="0"/>
                <a:cs typeface="Arial" panose="020B0604020202020204" pitchFamily="34" charset="0"/>
              </a:rPr>
              <a:t>Improvements in respiratory morbidity of COPD after interventions to reduce indoor pollution</a:t>
            </a:r>
            <a:endParaRPr lang="fr-FR" b="1" dirty="0">
              <a:latin typeface="Arial" panose="020B0604020202020204" pitchFamily="34" charset="0"/>
              <a:cs typeface="Arial" panose="020B0604020202020204" pitchFamily="34" charset="0"/>
            </a:endParaRPr>
          </a:p>
        </p:txBody>
      </p:sp>
      <p:sp>
        <p:nvSpPr>
          <p:cNvPr id="6" name="Espace réservé du contenu 5">
            <a:extLst>
              <a:ext uri="{FF2B5EF4-FFF2-40B4-BE49-F238E27FC236}">
                <a16:creationId xmlns:a16="http://schemas.microsoft.com/office/drawing/2014/main" id="{DD16A92D-CFD8-42A7-905C-5C9E24E20DAF}"/>
              </a:ext>
            </a:extLst>
          </p:cNvPr>
          <p:cNvSpPr>
            <a:spLocks noGrp="1"/>
          </p:cNvSpPr>
          <p:nvPr>
            <p:ph idx="1"/>
          </p:nvPr>
        </p:nvSpPr>
        <p:spPr/>
        <p:txBody>
          <a:bodyPr/>
          <a:lstStyle/>
          <a:p>
            <a:r>
              <a:rPr lang="en-US" dirty="0"/>
              <a:t>A first environmental intervention study in patients with COPD suggested that improvement of air quality can improve symptoms in these patients.</a:t>
            </a:r>
            <a:endParaRPr lang="fr-FR" dirty="0"/>
          </a:p>
          <a:p>
            <a:pPr lvl="1"/>
            <a:r>
              <a:rPr lang="en-US" dirty="0"/>
              <a:t>A blinded randomized controlled trial reported a significant difference in St. George’s Respiratory Questionnaire score between a group using a portable high-efficiency particulate air (HEPA) filter and a control group using a sham filter for 6 months. </a:t>
            </a:r>
          </a:p>
          <a:p>
            <a:pPr lvl="1"/>
            <a:endParaRPr lang="en-US" dirty="0"/>
          </a:p>
          <a:p>
            <a:pPr marL="257175" lvl="1" indent="0" algn="r">
              <a:buNone/>
            </a:pPr>
            <a:r>
              <a:rPr lang="en-US" dirty="0"/>
              <a:t>Hansel et al. </a:t>
            </a:r>
            <a:r>
              <a:rPr lang="en-US" i="1" dirty="0"/>
              <a:t>Am J Respir </a:t>
            </a:r>
            <a:r>
              <a:rPr lang="en-US" i="1" dirty="0" err="1"/>
              <a:t>Crit</a:t>
            </a:r>
            <a:r>
              <a:rPr lang="en-US" i="1" dirty="0"/>
              <a:t> Care Med. </a:t>
            </a:r>
            <a:r>
              <a:rPr lang="en-US" dirty="0"/>
              <a:t>2022;205:421–30. </a:t>
            </a:r>
          </a:p>
        </p:txBody>
      </p:sp>
      <p:sp>
        <p:nvSpPr>
          <p:cNvPr id="4" name="Espace réservé du pied de page 3">
            <a:extLst>
              <a:ext uri="{FF2B5EF4-FFF2-40B4-BE49-F238E27FC236}">
                <a16:creationId xmlns:a16="http://schemas.microsoft.com/office/drawing/2014/main" id="{11CF6E09-06BE-4CE8-80BD-C1E81824C7F3}"/>
              </a:ext>
            </a:extLst>
          </p:cNvPr>
          <p:cNvSpPr>
            <a:spLocks noGrp="1"/>
          </p:cNvSpPr>
          <p:nvPr>
            <p:ph type="ftr" sz="quarter" idx="11"/>
          </p:nvPr>
        </p:nvSpPr>
        <p:spPr/>
        <p:txBody>
          <a:bodyPr/>
          <a:lstStyle/>
          <a:p>
            <a:r>
              <a:rPr lang="fr-FR"/>
              <a:t>IAM-PUE-2023</a:t>
            </a:r>
          </a:p>
        </p:txBody>
      </p:sp>
    </p:spTree>
    <p:extLst>
      <p:ext uri="{BB962C8B-B14F-4D97-AF65-F5344CB8AC3E}">
        <p14:creationId xmlns:p14="http://schemas.microsoft.com/office/powerpoint/2010/main" val="27943964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50DAC8FA-9340-4EDE-A889-CE7D45F3978A}"/>
              </a:ext>
            </a:extLst>
          </p:cNvPr>
          <p:cNvSpPr>
            <a:spLocks noGrp="1"/>
          </p:cNvSpPr>
          <p:nvPr>
            <p:ph type="ftr" sz="quarter" idx="11"/>
          </p:nvPr>
        </p:nvSpPr>
        <p:spPr/>
        <p:txBody>
          <a:bodyPr/>
          <a:lstStyle/>
          <a:p>
            <a:r>
              <a:rPr lang="fr-FR"/>
              <a:t>IAM-PUE-2023</a:t>
            </a:r>
          </a:p>
        </p:txBody>
      </p:sp>
      <p:pic>
        <p:nvPicPr>
          <p:cNvPr id="6" name="Image 5">
            <a:extLst>
              <a:ext uri="{FF2B5EF4-FFF2-40B4-BE49-F238E27FC236}">
                <a16:creationId xmlns:a16="http://schemas.microsoft.com/office/drawing/2014/main" id="{6EB10672-C1D0-4F5E-97C3-09E03D013979}"/>
              </a:ext>
            </a:extLst>
          </p:cNvPr>
          <p:cNvPicPr>
            <a:picLocks noChangeAspect="1"/>
          </p:cNvPicPr>
          <p:nvPr/>
        </p:nvPicPr>
        <p:blipFill>
          <a:blip r:embed="rId3"/>
          <a:stretch>
            <a:fillRect/>
          </a:stretch>
        </p:blipFill>
        <p:spPr>
          <a:xfrm>
            <a:off x="1554757" y="2510898"/>
            <a:ext cx="5892665" cy="3048602"/>
          </a:xfrm>
          <a:prstGeom prst="rect">
            <a:avLst/>
          </a:prstGeom>
        </p:spPr>
      </p:pic>
      <p:sp>
        <p:nvSpPr>
          <p:cNvPr id="9" name="ZoneTexte 8">
            <a:extLst>
              <a:ext uri="{FF2B5EF4-FFF2-40B4-BE49-F238E27FC236}">
                <a16:creationId xmlns:a16="http://schemas.microsoft.com/office/drawing/2014/main" id="{E319E5E5-761D-486E-B8CB-0091566AD178}"/>
              </a:ext>
            </a:extLst>
          </p:cNvPr>
          <p:cNvSpPr txBox="1"/>
          <p:nvPr/>
        </p:nvSpPr>
        <p:spPr>
          <a:xfrm>
            <a:off x="1493658" y="3969061"/>
            <a:ext cx="6318702" cy="715581"/>
          </a:xfrm>
          <a:prstGeom prst="rect">
            <a:avLst/>
          </a:prstGeom>
          <a:solidFill>
            <a:srgbClr val="FFFF00"/>
          </a:solidFill>
        </p:spPr>
        <p:txBody>
          <a:bodyPr wrap="square" rtlCol="0">
            <a:spAutoFit/>
          </a:bodyPr>
          <a:lstStyle/>
          <a:p>
            <a:r>
              <a:rPr lang="en-US" sz="1350" dirty="0"/>
              <a:t>66 600 (11% of total cases) and 2400 (0.4%) childhood asthma cases per year could be prevented by complying with the World Health Organization (WHO) air quality guideline for PM2.5 and NO2, </a:t>
            </a:r>
            <a:r>
              <a:rPr lang="fr-FR" sz="1350" dirty="0" err="1"/>
              <a:t>respectively</a:t>
            </a:r>
            <a:endParaRPr lang="fr-FR" sz="1350" dirty="0"/>
          </a:p>
        </p:txBody>
      </p:sp>
      <p:sp>
        <p:nvSpPr>
          <p:cNvPr id="10" name="Rectangle 16">
            <a:extLst>
              <a:ext uri="{FF2B5EF4-FFF2-40B4-BE49-F238E27FC236}">
                <a16:creationId xmlns:a16="http://schemas.microsoft.com/office/drawing/2014/main" id="{88E2BD08-2F3C-4394-8DEE-01E2000B15D3}"/>
              </a:ext>
            </a:extLst>
          </p:cNvPr>
          <p:cNvSpPr>
            <a:spLocks noChangeArrowheads="1"/>
          </p:cNvSpPr>
          <p:nvPr/>
        </p:nvSpPr>
        <p:spPr bwMode="auto">
          <a:xfrm>
            <a:off x="1577748" y="4995174"/>
            <a:ext cx="6025141" cy="195471"/>
          </a:xfrm>
          <a:prstGeom prst="rect">
            <a:avLst/>
          </a:prstGeom>
          <a:solidFill>
            <a:schemeClr val="accent1">
              <a:alpha val="30196"/>
            </a:schemeClr>
          </a:solidFill>
          <a:ln w="9525">
            <a:solidFill>
              <a:schemeClr val="tx1"/>
            </a:solidFill>
            <a:miter lim="800000"/>
            <a:headEnd/>
            <a:tailEnd/>
          </a:ln>
        </p:spPr>
        <p:txBody>
          <a:bodyPr wrap="none" anchor="ctr"/>
          <a:lstStyle/>
          <a:p>
            <a:endParaRPr lang="en-US" sz="1013"/>
          </a:p>
        </p:txBody>
      </p:sp>
      <p:sp>
        <p:nvSpPr>
          <p:cNvPr id="2" name="Text Box 6">
            <a:extLst>
              <a:ext uri="{FF2B5EF4-FFF2-40B4-BE49-F238E27FC236}">
                <a16:creationId xmlns:a16="http://schemas.microsoft.com/office/drawing/2014/main" id="{C823EA89-8C33-FCAE-2097-9F543655C0FD}"/>
              </a:ext>
            </a:extLst>
          </p:cNvPr>
          <p:cNvSpPr txBox="1">
            <a:spLocks noChangeArrowheads="1"/>
          </p:cNvSpPr>
          <p:nvPr/>
        </p:nvSpPr>
        <p:spPr bwMode="auto">
          <a:xfrm>
            <a:off x="287524" y="5937230"/>
            <a:ext cx="5508612" cy="300082"/>
          </a:xfrm>
          <a:prstGeom prst="rect">
            <a:avLst/>
          </a:prstGeom>
          <a:noFill/>
          <a:ln w="9525">
            <a:noFill/>
            <a:miter lim="800000"/>
            <a:headEnd/>
            <a:tailEnd/>
          </a:ln>
          <a:effectLst/>
        </p:spPr>
        <p:txBody>
          <a:bodyPr wrap="square">
            <a:spAutoFit/>
          </a:bodyPr>
          <a:lstStyle/>
          <a:p>
            <a:pPr>
              <a:spcBef>
                <a:spcPct val="50000"/>
              </a:spcBef>
            </a:pPr>
            <a:r>
              <a:rPr lang="it-IT" sz="1350" dirty="0" err="1">
                <a:cs typeface="Arial" charset="0"/>
              </a:rPr>
              <a:t>Khreis</a:t>
            </a:r>
            <a:r>
              <a:rPr lang="it-IT" sz="1350" dirty="0">
                <a:cs typeface="Arial" charset="0"/>
              </a:rPr>
              <a:t> et al. Eur </a:t>
            </a:r>
            <a:r>
              <a:rPr lang="it-IT" sz="1350" dirty="0" err="1">
                <a:cs typeface="Arial" charset="0"/>
              </a:rPr>
              <a:t>Respir</a:t>
            </a:r>
            <a:r>
              <a:rPr lang="it-IT" sz="1350" dirty="0">
                <a:cs typeface="Arial" charset="0"/>
              </a:rPr>
              <a:t> J </a:t>
            </a:r>
            <a:r>
              <a:rPr lang="de-DE" sz="1350" dirty="0"/>
              <a:t>2019 </a:t>
            </a:r>
            <a:r>
              <a:rPr lang="de-DE" sz="1350" dirty="0" err="1"/>
              <a:t>Oct</a:t>
            </a:r>
            <a:r>
              <a:rPr lang="de-DE" sz="1350" dirty="0"/>
              <a:t> 31;54(4):1802194</a:t>
            </a:r>
            <a:r>
              <a:rPr lang="it-IT" sz="1350" dirty="0">
                <a:cs typeface="Arial" charset="0"/>
              </a:rPr>
              <a:t> </a:t>
            </a:r>
          </a:p>
        </p:txBody>
      </p:sp>
      <p:sp>
        <p:nvSpPr>
          <p:cNvPr id="4" name="Textfeld 3">
            <a:extLst>
              <a:ext uri="{FF2B5EF4-FFF2-40B4-BE49-F238E27FC236}">
                <a16:creationId xmlns:a16="http://schemas.microsoft.com/office/drawing/2014/main" id="{722C20A8-D994-7578-AD22-9AC3018049CB}"/>
              </a:ext>
            </a:extLst>
          </p:cNvPr>
          <p:cNvSpPr txBox="1"/>
          <p:nvPr/>
        </p:nvSpPr>
        <p:spPr>
          <a:xfrm>
            <a:off x="1598057" y="1370582"/>
            <a:ext cx="4972165" cy="715581"/>
          </a:xfrm>
          <a:prstGeom prst="rect">
            <a:avLst/>
          </a:prstGeom>
          <a:noFill/>
        </p:spPr>
        <p:txBody>
          <a:bodyPr wrap="square" rtlCol="0">
            <a:spAutoFit/>
          </a:bodyPr>
          <a:lstStyle/>
          <a:p>
            <a:r>
              <a:rPr lang="de-DE" sz="2025" dirty="0">
                <a:latin typeface="Arial" panose="020B0604020202020204" pitchFamily="34" charset="0"/>
                <a:cs typeface="Arial" panose="020B0604020202020204" pitchFamily="34" charset="0"/>
              </a:rPr>
              <a:t>Outdoor </a:t>
            </a:r>
            <a:r>
              <a:rPr lang="de-DE" sz="2025" dirty="0" err="1">
                <a:latin typeface="Arial" panose="020B0604020202020204" pitchFamily="34" charset="0"/>
                <a:cs typeface="Arial" panose="020B0604020202020204" pitchFamily="34" charset="0"/>
              </a:rPr>
              <a:t>air</a:t>
            </a:r>
            <a:r>
              <a:rPr lang="de-DE" sz="2025" dirty="0">
                <a:latin typeface="Arial" panose="020B0604020202020204" pitchFamily="34" charset="0"/>
                <a:cs typeface="Arial" panose="020B0604020202020204" pitchFamily="34" charset="0"/>
              </a:rPr>
              <a:t> </a:t>
            </a:r>
            <a:r>
              <a:rPr lang="de-DE" sz="2025" dirty="0" err="1">
                <a:latin typeface="Arial" panose="020B0604020202020204" pitchFamily="34" charset="0"/>
                <a:cs typeface="Arial" panose="020B0604020202020204" pitchFamily="34" charset="0"/>
              </a:rPr>
              <a:t>pollution</a:t>
            </a:r>
            <a:r>
              <a:rPr lang="de-DE" sz="2025" dirty="0">
                <a:latin typeface="Arial" panose="020B0604020202020204" pitchFamily="34" charset="0"/>
                <a:cs typeface="Arial" panose="020B0604020202020204" pitchFamily="34" charset="0"/>
              </a:rPr>
              <a:t> and </a:t>
            </a:r>
            <a:r>
              <a:rPr lang="de-DE" sz="2025" dirty="0" err="1">
                <a:latin typeface="Arial" panose="020B0604020202020204" pitchFamily="34" charset="0"/>
                <a:cs typeface="Arial" panose="020B0604020202020204" pitchFamily="34" charset="0"/>
              </a:rPr>
              <a:t>the</a:t>
            </a:r>
            <a:r>
              <a:rPr lang="de-DE" sz="2025" dirty="0">
                <a:latin typeface="Arial" panose="020B0604020202020204" pitchFamily="34" charset="0"/>
                <a:cs typeface="Arial" panose="020B0604020202020204" pitchFamily="34" charset="0"/>
              </a:rPr>
              <a:t> </a:t>
            </a:r>
            <a:r>
              <a:rPr lang="de-DE" sz="2025" dirty="0" err="1">
                <a:latin typeface="Arial" panose="020B0604020202020204" pitchFamily="34" charset="0"/>
                <a:cs typeface="Arial" panose="020B0604020202020204" pitchFamily="34" charset="0"/>
              </a:rPr>
              <a:t>burden</a:t>
            </a:r>
            <a:r>
              <a:rPr lang="de-DE" sz="2025" dirty="0">
                <a:latin typeface="Arial" panose="020B0604020202020204" pitchFamily="34" charset="0"/>
                <a:cs typeface="Arial" panose="020B0604020202020204" pitchFamily="34" charset="0"/>
              </a:rPr>
              <a:t> of </a:t>
            </a:r>
            <a:r>
              <a:rPr lang="de-DE" sz="2025" dirty="0" err="1">
                <a:latin typeface="Arial" panose="020B0604020202020204" pitchFamily="34" charset="0"/>
                <a:cs typeface="Arial" panose="020B0604020202020204" pitchFamily="34" charset="0"/>
              </a:rPr>
              <a:t>childhood</a:t>
            </a:r>
            <a:r>
              <a:rPr lang="de-DE" sz="2025" dirty="0">
                <a:latin typeface="Arial" panose="020B0604020202020204" pitchFamily="34" charset="0"/>
                <a:cs typeface="Arial" panose="020B0604020202020204" pitchFamily="34" charset="0"/>
              </a:rPr>
              <a:t> </a:t>
            </a:r>
            <a:r>
              <a:rPr lang="de-DE" sz="2025" dirty="0" err="1">
                <a:latin typeface="Arial" panose="020B0604020202020204" pitchFamily="34" charset="0"/>
                <a:cs typeface="Arial" panose="020B0604020202020204" pitchFamily="34" charset="0"/>
              </a:rPr>
              <a:t>asthma</a:t>
            </a:r>
            <a:r>
              <a:rPr lang="de-DE" sz="2025" dirty="0">
                <a:latin typeface="Arial" panose="020B0604020202020204" pitchFamily="34" charset="0"/>
                <a:cs typeface="Arial" panose="020B0604020202020204" pitchFamily="34" charset="0"/>
              </a:rPr>
              <a:t> </a:t>
            </a:r>
            <a:r>
              <a:rPr lang="de-DE" sz="2025" dirty="0" err="1">
                <a:latin typeface="Arial" panose="020B0604020202020204" pitchFamily="34" charset="0"/>
                <a:cs typeface="Arial" panose="020B0604020202020204" pitchFamily="34" charset="0"/>
              </a:rPr>
              <a:t>across</a:t>
            </a:r>
            <a:r>
              <a:rPr lang="de-DE" sz="2025" dirty="0">
                <a:latin typeface="Arial" panose="020B0604020202020204" pitchFamily="34" charset="0"/>
                <a:cs typeface="Arial" panose="020B0604020202020204" pitchFamily="34" charset="0"/>
              </a:rPr>
              <a:t> Europe</a:t>
            </a:r>
          </a:p>
        </p:txBody>
      </p:sp>
    </p:spTree>
    <p:extLst>
      <p:ext uri="{BB962C8B-B14F-4D97-AF65-F5344CB8AC3E}">
        <p14:creationId xmlns:p14="http://schemas.microsoft.com/office/powerpoint/2010/main" val="2206783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971600" y="2377074"/>
            <a:ext cx="6025275" cy="2677656"/>
          </a:xfrm>
          <a:prstGeom prst="rect">
            <a:avLst/>
          </a:prstGeom>
          <a:noFill/>
        </p:spPr>
        <p:txBody>
          <a:bodyPr wrap="square" rtlCol="0">
            <a:spAutoFit/>
          </a:bodyPr>
          <a:lstStyle/>
          <a:p>
            <a:r>
              <a:rPr lang="fr-FR" sz="1400" dirty="0"/>
              <a:t>Déclin NO2 similaire Tokyo vs Osaka</a:t>
            </a:r>
          </a:p>
          <a:p>
            <a:r>
              <a:rPr lang="fr-FR" sz="1400" b="1" dirty="0"/>
              <a:t>Mais déclin plus important à Tokyo des PM 2,5</a:t>
            </a:r>
          </a:p>
          <a:p>
            <a:endParaRPr lang="fr-FR" sz="1400" dirty="0"/>
          </a:p>
          <a:p>
            <a:r>
              <a:rPr lang="fr-FR" sz="1400" dirty="0"/>
              <a:t>Après ajustement sur les taux de mortalité standardisés pour l’âge à Osaka</a:t>
            </a:r>
          </a:p>
          <a:p>
            <a:r>
              <a:rPr lang="fr-FR" sz="1400" dirty="0"/>
              <a:t>Le pourcentage de changement entre les </a:t>
            </a:r>
            <a:r>
              <a:rPr lang="fr-FR" sz="1400" b="1" dirty="0"/>
              <a:t>3 premières années </a:t>
            </a:r>
            <a:r>
              <a:rPr lang="fr-FR" sz="1400" dirty="0"/>
              <a:t>(Octobre 2000 à Septembre 2003) et les </a:t>
            </a:r>
            <a:r>
              <a:rPr lang="fr-FR" sz="1400" b="1" dirty="0"/>
              <a:t>3 dernières années </a:t>
            </a:r>
            <a:r>
              <a:rPr lang="fr-FR" sz="1400" dirty="0"/>
              <a:t>(Octobre 2009 à Septembre 2012) :</a:t>
            </a:r>
          </a:p>
          <a:p>
            <a:r>
              <a:rPr lang="fr-FR" sz="1400" dirty="0"/>
              <a:t>Toutes causes 				- 6%</a:t>
            </a:r>
          </a:p>
          <a:p>
            <a:r>
              <a:rPr lang="fr-FR" sz="1400" dirty="0"/>
              <a:t>Causes cardio-vasculaires 		-11%</a:t>
            </a:r>
          </a:p>
          <a:p>
            <a:r>
              <a:rPr lang="fr-FR" sz="1400" dirty="0"/>
              <a:t>Cardiopathies ischémiques 		-10%</a:t>
            </a:r>
          </a:p>
          <a:p>
            <a:r>
              <a:rPr lang="fr-FR" sz="1400" dirty="0"/>
              <a:t>Maladies vasculaires cérébrales 	- 6%</a:t>
            </a:r>
          </a:p>
          <a:p>
            <a:r>
              <a:rPr lang="fr-FR" sz="1400" b="1" dirty="0"/>
              <a:t>Maladies pulmonaires 		- 22%</a:t>
            </a:r>
          </a:p>
          <a:p>
            <a:r>
              <a:rPr lang="fr-FR" sz="1400" dirty="0"/>
              <a:t>Cancer du poumon 			- 5%</a:t>
            </a:r>
          </a:p>
        </p:txBody>
      </p:sp>
      <p:sp>
        <p:nvSpPr>
          <p:cNvPr id="2" name="ZoneTexte 1">
            <a:extLst>
              <a:ext uri="{FF2B5EF4-FFF2-40B4-BE49-F238E27FC236}">
                <a16:creationId xmlns:a16="http://schemas.microsoft.com/office/drawing/2014/main" id="{0D8EFECA-1E1B-45C7-AA92-387BF17A187D}"/>
              </a:ext>
            </a:extLst>
          </p:cNvPr>
          <p:cNvSpPr txBox="1"/>
          <p:nvPr/>
        </p:nvSpPr>
        <p:spPr>
          <a:xfrm>
            <a:off x="683568" y="1484784"/>
            <a:ext cx="1462580" cy="377924"/>
          </a:xfrm>
          <a:prstGeom prst="rect">
            <a:avLst/>
          </a:prstGeom>
          <a:noFill/>
        </p:spPr>
        <p:txBody>
          <a:bodyPr wrap="none" rtlCol="0">
            <a:spAutoFit/>
          </a:bodyPr>
          <a:lstStyle/>
          <a:p>
            <a:r>
              <a:rPr lang="fr-FR" sz="1856" b="1" dirty="0">
                <a:solidFill>
                  <a:schemeClr val="accent1"/>
                </a:solidFill>
              </a:rPr>
              <a:t>A long terme</a:t>
            </a:r>
          </a:p>
        </p:txBody>
      </p:sp>
      <p:sp>
        <p:nvSpPr>
          <p:cNvPr id="3" name="ZoneTexte 2">
            <a:extLst>
              <a:ext uri="{FF2B5EF4-FFF2-40B4-BE49-F238E27FC236}">
                <a16:creationId xmlns:a16="http://schemas.microsoft.com/office/drawing/2014/main" id="{8E0EAD76-2BD2-4DCE-ABE4-8313C5EF72BB}"/>
              </a:ext>
            </a:extLst>
          </p:cNvPr>
          <p:cNvSpPr txBox="1"/>
          <p:nvPr/>
        </p:nvSpPr>
        <p:spPr>
          <a:xfrm>
            <a:off x="5360637" y="2060848"/>
            <a:ext cx="4611963" cy="248209"/>
          </a:xfrm>
          <a:prstGeom prst="rect">
            <a:avLst/>
          </a:prstGeom>
          <a:noFill/>
        </p:spPr>
        <p:txBody>
          <a:bodyPr wrap="square" rtlCol="0">
            <a:spAutoFit/>
          </a:bodyPr>
          <a:lstStyle/>
          <a:p>
            <a:r>
              <a:rPr lang="fr-FR" sz="1013" b="1" dirty="0"/>
              <a:t>Interdiction du diesel à Tokyo en 2003 - maintien à Osaka</a:t>
            </a:r>
          </a:p>
        </p:txBody>
      </p:sp>
      <p:sp>
        <p:nvSpPr>
          <p:cNvPr id="4" name="Rectangle 3">
            <a:extLst>
              <a:ext uri="{FF2B5EF4-FFF2-40B4-BE49-F238E27FC236}">
                <a16:creationId xmlns:a16="http://schemas.microsoft.com/office/drawing/2014/main" id="{04CB0891-5012-4E74-9CC3-B170A1F08DDB}"/>
              </a:ext>
            </a:extLst>
          </p:cNvPr>
          <p:cNvSpPr/>
          <p:nvPr/>
        </p:nvSpPr>
        <p:spPr>
          <a:xfrm>
            <a:off x="5234861" y="5265058"/>
            <a:ext cx="2433483" cy="900246"/>
          </a:xfrm>
          <a:prstGeom prst="rect">
            <a:avLst/>
          </a:prstGeom>
        </p:spPr>
        <p:txBody>
          <a:bodyPr wrap="square">
            <a:spAutoFit/>
          </a:bodyPr>
          <a:lstStyle/>
          <a:p>
            <a:r>
              <a:rPr lang="fr-FR" sz="1050" dirty="0" err="1">
                <a:solidFill>
                  <a:srgbClr val="000000"/>
                </a:solidFill>
              </a:rPr>
              <a:t>Yorifuji</a:t>
            </a:r>
            <a:r>
              <a:rPr lang="fr-FR" sz="1050" dirty="0">
                <a:solidFill>
                  <a:srgbClr val="000000"/>
                </a:solidFill>
              </a:rPr>
              <a:t> T, Kashima S, </a:t>
            </a:r>
            <a:r>
              <a:rPr lang="fr-FR" sz="1050" dirty="0" err="1">
                <a:solidFill>
                  <a:srgbClr val="000000"/>
                </a:solidFill>
              </a:rPr>
              <a:t>Doi</a:t>
            </a:r>
            <a:r>
              <a:rPr lang="fr-FR" sz="1050" dirty="0">
                <a:solidFill>
                  <a:srgbClr val="000000"/>
                </a:solidFill>
              </a:rPr>
              <a:t> H. Fine-</a:t>
            </a:r>
            <a:r>
              <a:rPr lang="fr-FR" sz="1050" dirty="0" err="1">
                <a:solidFill>
                  <a:srgbClr val="000000"/>
                </a:solidFill>
              </a:rPr>
              <a:t>particulate</a:t>
            </a:r>
            <a:r>
              <a:rPr lang="fr-FR" sz="1050" dirty="0">
                <a:solidFill>
                  <a:srgbClr val="000000"/>
                </a:solidFill>
              </a:rPr>
              <a:t> Air Pollution </a:t>
            </a:r>
            <a:r>
              <a:rPr lang="fr-FR" sz="1050" dirty="0" err="1">
                <a:solidFill>
                  <a:srgbClr val="000000"/>
                </a:solidFill>
              </a:rPr>
              <a:t>from</a:t>
            </a:r>
            <a:r>
              <a:rPr lang="fr-FR" sz="1050" dirty="0">
                <a:solidFill>
                  <a:srgbClr val="000000"/>
                </a:solidFill>
              </a:rPr>
              <a:t> Diesel Emission Control and </a:t>
            </a:r>
            <a:r>
              <a:rPr lang="fr-FR" sz="1050" dirty="0" err="1">
                <a:solidFill>
                  <a:srgbClr val="000000"/>
                </a:solidFill>
              </a:rPr>
              <a:t>Mortality</a:t>
            </a:r>
            <a:r>
              <a:rPr lang="fr-FR" sz="1050" dirty="0">
                <a:solidFill>
                  <a:srgbClr val="000000"/>
                </a:solidFill>
              </a:rPr>
              <a:t> Rates in Tokyo: A Quasi-</a:t>
            </a:r>
            <a:r>
              <a:rPr lang="fr-FR" sz="1050" dirty="0" err="1">
                <a:solidFill>
                  <a:srgbClr val="000000"/>
                </a:solidFill>
              </a:rPr>
              <a:t>experimental</a:t>
            </a:r>
            <a:r>
              <a:rPr lang="fr-FR" sz="1050" dirty="0">
                <a:solidFill>
                  <a:srgbClr val="000000"/>
                </a:solidFill>
              </a:rPr>
              <a:t> </a:t>
            </a:r>
            <a:r>
              <a:rPr lang="fr-FR" sz="1050" dirty="0" err="1">
                <a:solidFill>
                  <a:srgbClr val="000000"/>
                </a:solidFill>
              </a:rPr>
              <a:t>Study</a:t>
            </a:r>
            <a:r>
              <a:rPr lang="fr-FR" sz="1050" dirty="0">
                <a:solidFill>
                  <a:srgbClr val="000000"/>
                </a:solidFill>
              </a:rPr>
              <a:t>. </a:t>
            </a:r>
            <a:r>
              <a:rPr lang="fr-FR" sz="1050" dirty="0" err="1">
                <a:solidFill>
                  <a:srgbClr val="000000"/>
                </a:solidFill>
              </a:rPr>
              <a:t>Epidemiology</a:t>
            </a:r>
            <a:r>
              <a:rPr lang="fr-FR" sz="1050" dirty="0">
                <a:solidFill>
                  <a:srgbClr val="000000"/>
                </a:solidFill>
              </a:rPr>
              <a:t>. 2016;27(6):1.</a:t>
            </a:r>
            <a:r>
              <a:rPr lang="fr-FR" sz="1050" dirty="0"/>
              <a:t> </a:t>
            </a:r>
          </a:p>
        </p:txBody>
      </p:sp>
      <p:sp>
        <p:nvSpPr>
          <p:cNvPr id="8" name="Espace réservé du pied de page 7">
            <a:extLst>
              <a:ext uri="{FF2B5EF4-FFF2-40B4-BE49-F238E27FC236}">
                <a16:creationId xmlns:a16="http://schemas.microsoft.com/office/drawing/2014/main" id="{EC384FF6-C295-45C6-9322-6643C3EE9030}"/>
              </a:ext>
            </a:extLst>
          </p:cNvPr>
          <p:cNvSpPr>
            <a:spLocks noGrp="1"/>
          </p:cNvSpPr>
          <p:nvPr>
            <p:ph type="ftr" sz="quarter" idx="11"/>
          </p:nvPr>
        </p:nvSpPr>
        <p:spPr/>
        <p:txBody>
          <a:bodyPr/>
          <a:lstStyle/>
          <a:p>
            <a:r>
              <a:rPr lang="fr-FR"/>
              <a:t>Académie Médicine</a:t>
            </a:r>
          </a:p>
        </p:txBody>
      </p:sp>
      <p:sp>
        <p:nvSpPr>
          <p:cNvPr id="9" name="Espace réservé du numéro de diapositive 8">
            <a:extLst>
              <a:ext uri="{FF2B5EF4-FFF2-40B4-BE49-F238E27FC236}">
                <a16:creationId xmlns:a16="http://schemas.microsoft.com/office/drawing/2014/main" id="{6BC71ABB-0184-4211-B915-307AE26C85D7}"/>
              </a:ext>
            </a:extLst>
          </p:cNvPr>
          <p:cNvSpPr>
            <a:spLocks noGrp="1"/>
          </p:cNvSpPr>
          <p:nvPr>
            <p:ph type="sldNum" sz="quarter" idx="12"/>
          </p:nvPr>
        </p:nvSpPr>
        <p:spPr/>
        <p:txBody>
          <a:bodyPr/>
          <a:lstStyle/>
          <a:p>
            <a:fld id="{08C9AD42-9851-4697-8619-BE744D25D92B}" type="slidenum">
              <a:rPr lang="fr-FR" smtClean="0"/>
              <a:t>36</a:t>
            </a:fld>
            <a:endParaRPr lang="fr-FR"/>
          </a:p>
        </p:txBody>
      </p:sp>
      <p:sp>
        <p:nvSpPr>
          <p:cNvPr id="11" name="Text Box 6">
            <a:extLst>
              <a:ext uri="{FF2B5EF4-FFF2-40B4-BE49-F238E27FC236}">
                <a16:creationId xmlns:a16="http://schemas.microsoft.com/office/drawing/2014/main" id="{C8D61430-4AD9-E268-46F3-38BB15890BF3}"/>
              </a:ext>
            </a:extLst>
          </p:cNvPr>
          <p:cNvSpPr txBox="1">
            <a:spLocks noChangeArrowheads="1"/>
          </p:cNvSpPr>
          <p:nvPr/>
        </p:nvSpPr>
        <p:spPr bwMode="auto">
          <a:xfrm>
            <a:off x="223830" y="5427222"/>
            <a:ext cx="5508612" cy="300082"/>
          </a:xfrm>
          <a:prstGeom prst="rect">
            <a:avLst/>
          </a:prstGeom>
          <a:noFill/>
          <a:ln w="9525">
            <a:noFill/>
            <a:miter lim="800000"/>
            <a:headEnd/>
            <a:tailEnd/>
          </a:ln>
          <a:effectLst/>
        </p:spPr>
        <p:txBody>
          <a:bodyPr wrap="square">
            <a:spAutoFit/>
          </a:bodyPr>
          <a:lstStyle/>
          <a:p>
            <a:pPr>
              <a:spcBef>
                <a:spcPct val="50000"/>
              </a:spcBef>
            </a:pPr>
            <a:r>
              <a:rPr lang="it-IT" sz="1350" dirty="0" err="1">
                <a:cs typeface="Arial" charset="0"/>
              </a:rPr>
              <a:t>Gauderman</a:t>
            </a:r>
            <a:r>
              <a:rPr lang="it-IT" sz="1350" dirty="0">
                <a:cs typeface="Arial" charset="0"/>
              </a:rPr>
              <a:t> et al. N </a:t>
            </a:r>
            <a:r>
              <a:rPr lang="it-IT" sz="1350" dirty="0" err="1">
                <a:cs typeface="Arial" charset="0"/>
              </a:rPr>
              <a:t>Engl</a:t>
            </a:r>
            <a:r>
              <a:rPr lang="it-IT" sz="1350" dirty="0">
                <a:cs typeface="Arial" charset="0"/>
              </a:rPr>
              <a:t> J </a:t>
            </a:r>
            <a:r>
              <a:rPr lang="it-IT" sz="1350" dirty="0" err="1">
                <a:cs typeface="Arial" charset="0"/>
              </a:rPr>
              <a:t>Med</a:t>
            </a:r>
            <a:r>
              <a:rPr lang="it-IT" sz="1350" dirty="0">
                <a:cs typeface="Arial" charset="0"/>
              </a:rPr>
              <a:t> </a:t>
            </a:r>
            <a:r>
              <a:rPr lang="de-DE" sz="1350" dirty="0"/>
              <a:t>2015 Mar 5;372(10):905-13</a:t>
            </a:r>
            <a:r>
              <a:rPr lang="it-IT" sz="1350" dirty="0">
                <a:cs typeface="Arial" charset="0"/>
              </a:rPr>
              <a:t>  </a:t>
            </a:r>
          </a:p>
        </p:txBody>
      </p:sp>
    </p:spTree>
    <p:extLst>
      <p:ext uri="{BB962C8B-B14F-4D97-AF65-F5344CB8AC3E}">
        <p14:creationId xmlns:p14="http://schemas.microsoft.com/office/powerpoint/2010/main" val="19840662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spcAft>
                <a:spcPts val="675"/>
              </a:spcAft>
            </a:pPr>
            <a:r>
              <a:rPr lang="de-DE" sz="2025" b="1" dirty="0" err="1">
                <a:latin typeface="Arial" panose="020B0604020202020204" pitchFamily="34" charset="0"/>
                <a:cs typeface="Arial" panose="020B0604020202020204" pitchFamily="34" charset="0"/>
              </a:rPr>
              <a:t>Economic</a:t>
            </a:r>
            <a:r>
              <a:rPr lang="de-DE" sz="2025" b="1" dirty="0">
                <a:latin typeface="Arial" panose="020B0604020202020204" pitchFamily="34" charset="0"/>
                <a:cs typeface="Arial" panose="020B0604020202020204" pitchFamily="34" charset="0"/>
              </a:rPr>
              <a:t> and </a:t>
            </a:r>
            <a:r>
              <a:rPr lang="de-DE" sz="2025" b="1" dirty="0" err="1">
                <a:latin typeface="Arial" panose="020B0604020202020204" pitchFamily="34" charset="0"/>
                <a:cs typeface="Arial" panose="020B0604020202020204" pitchFamily="34" charset="0"/>
              </a:rPr>
              <a:t>societal</a:t>
            </a:r>
            <a:r>
              <a:rPr lang="de-DE" sz="2025" b="1" dirty="0">
                <a:latin typeface="Arial" panose="020B0604020202020204" pitchFamily="34" charset="0"/>
                <a:cs typeface="Arial" panose="020B0604020202020204" pitchFamily="34" charset="0"/>
              </a:rPr>
              <a:t> </a:t>
            </a:r>
            <a:r>
              <a:rPr lang="de-DE" sz="2025" b="1" dirty="0" err="1">
                <a:latin typeface="Arial" panose="020B0604020202020204" pitchFamily="34" charset="0"/>
                <a:cs typeface="Arial" panose="020B0604020202020204" pitchFamily="34" charset="0"/>
              </a:rPr>
              <a:t>burden</a:t>
            </a:r>
            <a:r>
              <a:rPr lang="de-DE" sz="2025" b="1" dirty="0">
                <a:latin typeface="Arial" panose="020B0604020202020204" pitchFamily="34" charset="0"/>
                <a:cs typeface="Arial" panose="020B0604020202020204" pitchFamily="34" charset="0"/>
              </a:rPr>
              <a:t> </a:t>
            </a:r>
            <a:r>
              <a:rPr lang="de-DE" sz="2025" b="1" dirty="0" err="1">
                <a:latin typeface="Arial" panose="020B0604020202020204" pitchFamily="34" charset="0"/>
                <a:cs typeface="Arial" panose="020B0604020202020204" pitchFamily="34" charset="0"/>
              </a:rPr>
              <a:t>from</a:t>
            </a:r>
            <a:r>
              <a:rPr lang="de-DE" sz="2025" b="1" dirty="0">
                <a:latin typeface="Arial" panose="020B0604020202020204" pitchFamily="34" charset="0"/>
                <a:cs typeface="Arial" panose="020B0604020202020204" pitchFamily="34" charset="0"/>
              </a:rPr>
              <a:t> </a:t>
            </a:r>
            <a:r>
              <a:rPr lang="de-DE" sz="2025" b="1" dirty="0" err="1">
                <a:latin typeface="Arial" panose="020B0604020202020204" pitchFamily="34" charset="0"/>
                <a:cs typeface="Arial" panose="020B0604020202020204" pitchFamily="34" charset="0"/>
              </a:rPr>
              <a:t>air</a:t>
            </a:r>
            <a:r>
              <a:rPr lang="de-DE" sz="2025" b="1" dirty="0">
                <a:latin typeface="Arial" panose="020B0604020202020204" pitchFamily="34" charset="0"/>
                <a:cs typeface="Arial" panose="020B0604020202020204" pitchFamily="34" charset="0"/>
              </a:rPr>
              <a:t> </a:t>
            </a:r>
            <a:r>
              <a:rPr lang="de-DE" sz="2025" b="1" dirty="0" err="1">
                <a:latin typeface="Arial" panose="020B0604020202020204" pitchFamily="34" charset="0"/>
                <a:cs typeface="Arial" panose="020B0604020202020204" pitchFamily="34" charset="0"/>
              </a:rPr>
              <a:t>pollution</a:t>
            </a:r>
            <a:r>
              <a:rPr lang="de-DE" sz="2025" b="1" dirty="0">
                <a:latin typeface="Arial" panose="020B0604020202020204" pitchFamily="34" charset="0"/>
                <a:cs typeface="Arial" panose="020B0604020202020204" pitchFamily="34" charset="0"/>
              </a:rPr>
              <a:t> </a:t>
            </a:r>
            <a:r>
              <a:rPr lang="de-DE" sz="2025" b="1" dirty="0" err="1">
                <a:latin typeface="Arial" panose="020B0604020202020204" pitchFamily="34" charset="0"/>
                <a:cs typeface="Arial" panose="020B0604020202020204" pitchFamily="34" charset="0"/>
              </a:rPr>
              <a:t>is</a:t>
            </a:r>
            <a:r>
              <a:rPr lang="de-DE" sz="2025" b="1" dirty="0">
                <a:latin typeface="Arial" panose="020B0604020202020204" pitchFamily="34" charset="0"/>
                <a:cs typeface="Arial" panose="020B0604020202020204" pitchFamily="34" charset="0"/>
              </a:rPr>
              <a:t> high</a:t>
            </a:r>
          </a:p>
        </p:txBody>
      </p:sp>
      <p:grpSp>
        <p:nvGrpSpPr>
          <p:cNvPr id="16" name="Gruppieren 15"/>
          <p:cNvGrpSpPr/>
          <p:nvPr/>
        </p:nvGrpSpPr>
        <p:grpSpPr>
          <a:xfrm>
            <a:off x="1559256" y="3007940"/>
            <a:ext cx="6279837" cy="692426"/>
            <a:chOff x="740011" y="2680449"/>
            <a:chExt cx="11164154" cy="1230979"/>
          </a:xfrm>
        </p:grpSpPr>
        <p:grpSp>
          <p:nvGrpSpPr>
            <p:cNvPr id="10" name="Gruppieren 9"/>
            <p:cNvGrpSpPr/>
            <p:nvPr/>
          </p:nvGrpSpPr>
          <p:grpSpPr>
            <a:xfrm>
              <a:off x="740011" y="2764553"/>
              <a:ext cx="7295539" cy="1146875"/>
              <a:chOff x="740011" y="2764553"/>
              <a:chExt cx="7295539" cy="1146875"/>
            </a:xfrm>
          </p:grpSpPr>
          <p:pic>
            <p:nvPicPr>
              <p:cNvPr id="8" name="Grafik 7"/>
              <p:cNvPicPr>
                <a:picLocks noChangeAspect="1"/>
              </p:cNvPicPr>
              <p:nvPr/>
            </p:nvPicPr>
            <p:blipFill>
              <a:blip r:embed="rId2"/>
              <a:stretch>
                <a:fillRect/>
              </a:stretch>
            </p:blipFill>
            <p:spPr>
              <a:xfrm>
                <a:off x="760107" y="2764553"/>
                <a:ext cx="7275443" cy="685800"/>
              </a:xfrm>
              <a:prstGeom prst="rect">
                <a:avLst/>
              </a:prstGeom>
            </p:spPr>
          </p:pic>
          <p:pic>
            <p:nvPicPr>
              <p:cNvPr id="9" name="Grafik 8"/>
              <p:cNvPicPr>
                <a:picLocks noChangeAspect="1"/>
              </p:cNvPicPr>
              <p:nvPr/>
            </p:nvPicPr>
            <p:blipFill>
              <a:blip r:embed="rId3"/>
              <a:stretch>
                <a:fillRect/>
              </a:stretch>
            </p:blipFill>
            <p:spPr>
              <a:xfrm>
                <a:off x="740011" y="3394593"/>
                <a:ext cx="4890052" cy="516835"/>
              </a:xfrm>
              <a:prstGeom prst="rect">
                <a:avLst/>
              </a:prstGeom>
            </p:spPr>
          </p:pic>
        </p:grpSp>
        <p:sp>
          <p:nvSpPr>
            <p:cNvPr id="14" name="Textfeld 13"/>
            <p:cNvSpPr txBox="1"/>
            <p:nvPr/>
          </p:nvSpPr>
          <p:spPr>
            <a:xfrm>
              <a:off x="8055646" y="2680449"/>
              <a:ext cx="3848519" cy="533479"/>
            </a:xfrm>
            <a:prstGeom prst="rect">
              <a:avLst/>
            </a:prstGeom>
            <a:noFill/>
          </p:spPr>
          <p:txBody>
            <a:bodyPr wrap="square" rtlCol="0">
              <a:spAutoFit/>
            </a:bodyPr>
            <a:lstStyle/>
            <a:p>
              <a:r>
                <a:rPr lang="de-DE" sz="1350" b="1" dirty="0" err="1"/>
                <a:t>Costs</a:t>
              </a:r>
              <a:r>
                <a:rPr lang="de-DE" sz="1350" b="1" dirty="0"/>
                <a:t> </a:t>
              </a:r>
              <a:r>
                <a:rPr lang="de-DE" sz="1350" b="1" dirty="0" err="1"/>
                <a:t>from</a:t>
              </a:r>
              <a:r>
                <a:rPr lang="de-DE" sz="1350" b="1" dirty="0"/>
                <a:t> </a:t>
              </a:r>
              <a:r>
                <a:rPr lang="de-DE" sz="1350" b="1" dirty="0" err="1"/>
                <a:t>disease</a:t>
              </a:r>
              <a:r>
                <a:rPr lang="de-DE" sz="1350" b="1" dirty="0"/>
                <a:t> </a:t>
              </a:r>
              <a:r>
                <a:rPr lang="de-DE" sz="1350" b="1" dirty="0" err="1"/>
                <a:t>burden</a:t>
              </a:r>
              <a:endParaRPr lang="de-DE" sz="1350" b="1" dirty="0"/>
            </a:p>
          </p:txBody>
        </p:sp>
      </p:grpSp>
      <p:grpSp>
        <p:nvGrpSpPr>
          <p:cNvPr id="17" name="Gruppieren 16"/>
          <p:cNvGrpSpPr/>
          <p:nvPr/>
        </p:nvGrpSpPr>
        <p:grpSpPr>
          <a:xfrm>
            <a:off x="2956016" y="3825762"/>
            <a:ext cx="4845971" cy="1341569"/>
            <a:chOff x="3223137" y="4134352"/>
            <a:chExt cx="8615060" cy="2385012"/>
          </a:xfrm>
        </p:grpSpPr>
        <p:grpSp>
          <p:nvGrpSpPr>
            <p:cNvPr id="13" name="Gruppieren 12"/>
            <p:cNvGrpSpPr/>
            <p:nvPr/>
          </p:nvGrpSpPr>
          <p:grpSpPr>
            <a:xfrm>
              <a:off x="6789119" y="4134352"/>
              <a:ext cx="5049078" cy="2385012"/>
              <a:chOff x="740011" y="4164497"/>
              <a:chExt cx="5049078" cy="2385012"/>
            </a:xfrm>
          </p:grpSpPr>
          <p:pic>
            <p:nvPicPr>
              <p:cNvPr id="11" name="Grafik 10"/>
              <p:cNvPicPr>
                <a:picLocks noChangeAspect="1"/>
              </p:cNvPicPr>
              <p:nvPr/>
            </p:nvPicPr>
            <p:blipFill>
              <a:blip r:embed="rId4"/>
              <a:stretch>
                <a:fillRect/>
              </a:stretch>
            </p:blipFill>
            <p:spPr>
              <a:xfrm>
                <a:off x="740011" y="4164497"/>
                <a:ext cx="5049078" cy="1709530"/>
              </a:xfrm>
              <a:prstGeom prst="rect">
                <a:avLst/>
              </a:prstGeom>
            </p:spPr>
          </p:pic>
          <p:pic>
            <p:nvPicPr>
              <p:cNvPr id="12" name="Grafik 11"/>
              <p:cNvPicPr>
                <a:picLocks noChangeAspect="1"/>
              </p:cNvPicPr>
              <p:nvPr/>
            </p:nvPicPr>
            <p:blipFill>
              <a:blip r:embed="rId5"/>
              <a:stretch>
                <a:fillRect/>
              </a:stretch>
            </p:blipFill>
            <p:spPr>
              <a:xfrm>
                <a:off x="829390" y="5704683"/>
                <a:ext cx="4890052" cy="844826"/>
              </a:xfrm>
              <a:prstGeom prst="rect">
                <a:avLst/>
              </a:prstGeom>
            </p:spPr>
          </p:pic>
        </p:grpSp>
        <p:sp>
          <p:nvSpPr>
            <p:cNvPr id="15" name="Textfeld 14"/>
            <p:cNvSpPr txBox="1"/>
            <p:nvPr/>
          </p:nvSpPr>
          <p:spPr>
            <a:xfrm>
              <a:off x="3223137" y="5176942"/>
              <a:ext cx="3472107" cy="1272144"/>
            </a:xfrm>
            <a:prstGeom prst="rect">
              <a:avLst/>
            </a:prstGeom>
            <a:noFill/>
          </p:spPr>
          <p:txBody>
            <a:bodyPr wrap="square" rtlCol="0">
              <a:spAutoFit/>
            </a:bodyPr>
            <a:lstStyle/>
            <a:p>
              <a:r>
                <a:rPr lang="de-DE" sz="1350" b="1" dirty="0" err="1"/>
                <a:t>Beneficial</a:t>
              </a:r>
              <a:r>
                <a:rPr lang="de-DE" sz="1350" b="1" dirty="0"/>
                <a:t> </a:t>
              </a:r>
              <a:r>
                <a:rPr lang="de-DE" sz="1350" b="1" dirty="0" err="1"/>
                <a:t>cost</a:t>
              </a:r>
              <a:r>
                <a:rPr lang="de-DE" sz="1350" b="1" dirty="0"/>
                <a:t>-</a:t>
              </a:r>
              <a:r>
                <a:rPr lang="de-DE" sz="1350" b="1" dirty="0" err="1"/>
                <a:t>benefit</a:t>
              </a:r>
              <a:r>
                <a:rPr lang="de-DE" sz="1350" b="1" dirty="0"/>
                <a:t>-ratio </a:t>
              </a:r>
              <a:r>
                <a:rPr lang="de-DE" sz="1350" b="1" dirty="0" err="1"/>
                <a:t>for</a:t>
              </a:r>
              <a:r>
                <a:rPr lang="de-DE" sz="1350" b="1" dirty="0"/>
                <a:t> clean </a:t>
              </a:r>
              <a:r>
                <a:rPr lang="de-DE" sz="1350" b="1" dirty="0" err="1"/>
                <a:t>air</a:t>
              </a:r>
              <a:r>
                <a:rPr lang="de-DE" sz="1350" b="1" dirty="0"/>
                <a:t> </a:t>
              </a:r>
              <a:r>
                <a:rPr lang="de-DE" sz="1350" b="1" dirty="0" err="1"/>
                <a:t>policies</a:t>
              </a:r>
              <a:endParaRPr lang="de-DE" sz="1350" b="1" dirty="0"/>
            </a:p>
          </p:txBody>
        </p:sp>
      </p:grpSp>
      <p:sp>
        <p:nvSpPr>
          <p:cNvPr id="4" name="Textfeld 3">
            <a:extLst>
              <a:ext uri="{FF2B5EF4-FFF2-40B4-BE49-F238E27FC236}">
                <a16:creationId xmlns:a16="http://schemas.microsoft.com/office/drawing/2014/main" id="{8EEB5ADA-CEB6-82A8-7593-A9FDA6D74790}"/>
              </a:ext>
            </a:extLst>
          </p:cNvPr>
          <p:cNvSpPr txBox="1"/>
          <p:nvPr/>
        </p:nvSpPr>
        <p:spPr>
          <a:xfrm>
            <a:off x="1589882" y="2297764"/>
            <a:ext cx="5562618" cy="300082"/>
          </a:xfrm>
          <a:prstGeom prst="rect">
            <a:avLst/>
          </a:prstGeom>
          <a:noFill/>
        </p:spPr>
        <p:txBody>
          <a:bodyPr wrap="square" rtlCol="0">
            <a:spAutoFit/>
          </a:bodyPr>
          <a:lstStyle/>
          <a:p>
            <a:r>
              <a:rPr lang="de-DE" sz="1350" b="1" dirty="0"/>
              <a:t>Joint Statement </a:t>
            </a:r>
            <a:r>
              <a:rPr lang="de-DE" sz="1350" b="1" dirty="0" err="1"/>
              <a:t>by</a:t>
            </a:r>
            <a:r>
              <a:rPr lang="de-DE" sz="1350" b="1" dirty="0"/>
              <a:t> Medical, Public Health and Scientific Societies</a:t>
            </a:r>
          </a:p>
        </p:txBody>
      </p:sp>
      <p:sp>
        <p:nvSpPr>
          <p:cNvPr id="5" name="Textfeld 4">
            <a:extLst>
              <a:ext uri="{FF2B5EF4-FFF2-40B4-BE49-F238E27FC236}">
                <a16:creationId xmlns:a16="http://schemas.microsoft.com/office/drawing/2014/main" id="{D6D88876-8389-C72A-B89D-7BF015961DEC}"/>
              </a:ext>
            </a:extLst>
          </p:cNvPr>
          <p:cNvSpPr txBox="1"/>
          <p:nvPr/>
        </p:nvSpPr>
        <p:spPr>
          <a:xfrm>
            <a:off x="251520" y="5582271"/>
            <a:ext cx="5555694" cy="300082"/>
          </a:xfrm>
          <a:prstGeom prst="rect">
            <a:avLst/>
          </a:prstGeom>
          <a:noFill/>
        </p:spPr>
        <p:txBody>
          <a:bodyPr wrap="square" rtlCol="0">
            <a:spAutoFit/>
          </a:bodyPr>
          <a:lstStyle/>
          <a:p>
            <a:r>
              <a:rPr lang="de-DE" sz="1350" dirty="0">
                <a:cs typeface="Arial" panose="020B0604020202020204" pitchFamily="34" charset="0"/>
              </a:rPr>
              <a:t>Hoffmann et al. </a:t>
            </a:r>
            <a:r>
              <a:rPr lang="en-US" sz="1350" u="sng" dirty="0">
                <a:hlinkClick r:id="rId6"/>
              </a:rPr>
              <a:t>Int J Public Health.</a:t>
            </a:r>
            <a:r>
              <a:rPr lang="en-US" sz="1350" dirty="0"/>
              <a:t> 2021; 66: 1604465</a:t>
            </a:r>
            <a:endParaRPr lang="de-DE" sz="1350" dirty="0">
              <a:cs typeface="Arial" panose="020B0604020202020204" pitchFamily="34" charset="0"/>
            </a:endParaRPr>
          </a:p>
        </p:txBody>
      </p:sp>
    </p:spTree>
    <p:extLst>
      <p:ext uri="{BB962C8B-B14F-4D97-AF65-F5344CB8AC3E}">
        <p14:creationId xmlns:p14="http://schemas.microsoft.com/office/powerpoint/2010/main" val="20470227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CasellaDiTesto 222">
            <a:extLst>
              <a:ext uri="{FF2B5EF4-FFF2-40B4-BE49-F238E27FC236}">
                <a16:creationId xmlns:a16="http://schemas.microsoft.com/office/drawing/2014/main" id="{494FCD07-318E-4155-98FE-8E6C964EF6DF}"/>
              </a:ext>
            </a:extLst>
          </p:cNvPr>
          <p:cNvSpPr txBox="1"/>
          <p:nvPr/>
        </p:nvSpPr>
        <p:spPr>
          <a:xfrm>
            <a:off x="4363220" y="981876"/>
            <a:ext cx="1496247" cy="240835"/>
          </a:xfrm>
          <a:prstGeom prst="rect">
            <a:avLst/>
          </a:prstGeom>
          <a:solidFill>
            <a:schemeClr val="accent4">
              <a:lumMod val="75000"/>
            </a:schemeClr>
          </a:solidFill>
        </p:spPr>
        <p:txBody>
          <a:bodyPr wrap="square">
            <a:spAutoFit/>
          </a:bodyPr>
          <a:lstStyle/>
          <a:p>
            <a:pPr algn="ctr"/>
            <a:r>
              <a:rPr lang="it-IT" sz="965" b="1" dirty="0">
                <a:solidFill>
                  <a:schemeClr val="bg1"/>
                </a:solidFill>
              </a:rPr>
              <a:t>Soil and water pollution </a:t>
            </a:r>
            <a:endParaRPr lang="it-IT" sz="965" dirty="0">
              <a:solidFill>
                <a:schemeClr val="bg1"/>
              </a:solidFill>
            </a:endParaRPr>
          </a:p>
        </p:txBody>
      </p:sp>
      <p:sp>
        <p:nvSpPr>
          <p:cNvPr id="248" name="Freccia circolare in su 242">
            <a:extLst>
              <a:ext uri="{FF2B5EF4-FFF2-40B4-BE49-F238E27FC236}">
                <a16:creationId xmlns:a16="http://schemas.microsoft.com/office/drawing/2014/main" id="{E3C3864A-F8C5-4B34-972C-FE7A9DC55459}"/>
              </a:ext>
            </a:extLst>
          </p:cNvPr>
          <p:cNvSpPr/>
          <p:nvPr/>
        </p:nvSpPr>
        <p:spPr>
          <a:xfrm rot="14148088" flipH="1">
            <a:off x="6131890" y="2041493"/>
            <a:ext cx="821138" cy="609519"/>
          </a:xfrm>
          <a:prstGeom prst="curvedUpArrow">
            <a:avLst>
              <a:gd name="adj1" fmla="val 4576"/>
              <a:gd name="adj2" fmla="val 30379"/>
              <a:gd name="adj3" fmla="val 20997"/>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626" dirty="0">
              <a:solidFill>
                <a:schemeClr val="tx1"/>
              </a:solidFill>
            </a:endParaRPr>
          </a:p>
        </p:txBody>
      </p:sp>
      <p:cxnSp>
        <p:nvCxnSpPr>
          <p:cNvPr id="282" name="Connettore a gomito 281">
            <a:extLst>
              <a:ext uri="{FF2B5EF4-FFF2-40B4-BE49-F238E27FC236}">
                <a16:creationId xmlns:a16="http://schemas.microsoft.com/office/drawing/2014/main" id="{42325713-9F91-4636-A5C6-361C95A06E8C}"/>
              </a:ext>
            </a:extLst>
          </p:cNvPr>
          <p:cNvCxnSpPr>
            <a:cxnSpLocks/>
          </p:cNvCxnSpPr>
          <p:nvPr/>
        </p:nvCxnSpPr>
        <p:spPr>
          <a:xfrm rot="5400000">
            <a:off x="4392553" y="4251238"/>
            <a:ext cx="1272771" cy="1130219"/>
          </a:xfrm>
          <a:prstGeom prst="bentConnector3">
            <a:avLst>
              <a:gd name="adj1" fmla="val 99191"/>
            </a:avLst>
          </a:prstGeom>
          <a:ln w="28575">
            <a:solidFill>
              <a:schemeClr val="accent4"/>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54" name="Connettore a gomito 253">
            <a:extLst>
              <a:ext uri="{FF2B5EF4-FFF2-40B4-BE49-F238E27FC236}">
                <a16:creationId xmlns:a16="http://schemas.microsoft.com/office/drawing/2014/main" id="{7580D405-EB2D-4784-9126-A95D02652834}"/>
              </a:ext>
            </a:extLst>
          </p:cNvPr>
          <p:cNvCxnSpPr>
            <a:cxnSpLocks/>
          </p:cNvCxnSpPr>
          <p:nvPr/>
        </p:nvCxnSpPr>
        <p:spPr>
          <a:xfrm rot="5400000">
            <a:off x="3675664" y="3991628"/>
            <a:ext cx="1879265" cy="634564"/>
          </a:xfrm>
          <a:prstGeom prst="bentConnector3">
            <a:avLst>
              <a:gd name="adj1" fmla="val 50000"/>
            </a:avLst>
          </a:prstGeom>
          <a:ln w="28575">
            <a:solidFill>
              <a:schemeClr val="accent4"/>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00" name="Connettore a gomito 299">
            <a:extLst>
              <a:ext uri="{FF2B5EF4-FFF2-40B4-BE49-F238E27FC236}">
                <a16:creationId xmlns:a16="http://schemas.microsoft.com/office/drawing/2014/main" id="{DDB5F8BF-CBBB-484C-A51D-2AA89487227C}"/>
              </a:ext>
            </a:extLst>
          </p:cNvPr>
          <p:cNvCxnSpPr>
            <a:cxnSpLocks/>
            <a:stCxn id="71" idx="1"/>
          </p:cNvCxnSpPr>
          <p:nvPr/>
        </p:nvCxnSpPr>
        <p:spPr>
          <a:xfrm rot="10800000" flipH="1" flipV="1">
            <a:off x="1091379" y="2103427"/>
            <a:ext cx="2268809" cy="3144399"/>
          </a:xfrm>
          <a:prstGeom prst="bentConnector4">
            <a:avLst>
              <a:gd name="adj1" fmla="val -10076"/>
              <a:gd name="adj2" fmla="val 51915"/>
            </a:avLst>
          </a:prstGeom>
          <a:ln w="28575">
            <a:solidFill>
              <a:schemeClr val="accent4"/>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56" name="Connettore a gomito 355">
            <a:extLst>
              <a:ext uri="{FF2B5EF4-FFF2-40B4-BE49-F238E27FC236}">
                <a16:creationId xmlns:a16="http://schemas.microsoft.com/office/drawing/2014/main" id="{19C2ACC7-D2A6-4E55-A0E6-2323160DC332}"/>
              </a:ext>
            </a:extLst>
          </p:cNvPr>
          <p:cNvCxnSpPr>
            <a:cxnSpLocks/>
            <a:endCxn id="163" idx="1"/>
          </p:cNvCxnSpPr>
          <p:nvPr/>
        </p:nvCxnSpPr>
        <p:spPr>
          <a:xfrm rot="16200000" flipH="1">
            <a:off x="1025320" y="2908427"/>
            <a:ext cx="2750972" cy="1295948"/>
          </a:xfrm>
          <a:prstGeom prst="bentConnector2">
            <a:avLst/>
          </a:prstGeom>
          <a:ln w="28575">
            <a:solidFill>
              <a:schemeClr val="accent4"/>
            </a:solidFill>
            <a:prstDash val="dash"/>
            <a:tailEnd type="triangle"/>
          </a:ln>
        </p:spPr>
        <p:style>
          <a:lnRef idx="1">
            <a:schemeClr val="accent1"/>
          </a:lnRef>
          <a:fillRef idx="0">
            <a:schemeClr val="accent1"/>
          </a:fillRef>
          <a:effectRef idx="0">
            <a:schemeClr val="accent1"/>
          </a:effectRef>
          <a:fontRef idx="minor">
            <a:schemeClr val="tx1"/>
          </a:fontRef>
        </p:style>
      </p:cxnSp>
      <p:grpSp>
        <p:nvGrpSpPr>
          <p:cNvPr id="200" name="Gruppo 199">
            <a:extLst>
              <a:ext uri="{FF2B5EF4-FFF2-40B4-BE49-F238E27FC236}">
                <a16:creationId xmlns:a16="http://schemas.microsoft.com/office/drawing/2014/main" id="{A30E5636-7BEA-4E31-B2BD-6B32A1928B5D}"/>
              </a:ext>
            </a:extLst>
          </p:cNvPr>
          <p:cNvGrpSpPr/>
          <p:nvPr/>
        </p:nvGrpSpPr>
        <p:grpSpPr>
          <a:xfrm rot="19307756">
            <a:off x="5263751" y="3397359"/>
            <a:ext cx="474665" cy="383210"/>
            <a:chOff x="3093770" y="5538222"/>
            <a:chExt cx="1600739" cy="1447576"/>
          </a:xfrm>
        </p:grpSpPr>
        <p:pic>
          <p:nvPicPr>
            <p:cNvPr id="201" name="Picture 8" descr="Virus Icon Set Diverse Forme Di Dna E Virus Dellrna - Immagini vettoriali  stock e altre immagini di Virus - iStock">
              <a:extLst>
                <a:ext uri="{FF2B5EF4-FFF2-40B4-BE49-F238E27FC236}">
                  <a16:creationId xmlns:a16="http://schemas.microsoft.com/office/drawing/2014/main" id="{A7256828-BF1B-4C3B-938D-EABD530AB2D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286" t="2375" r="49625" b="74766"/>
            <a:stretch/>
          </p:blipFill>
          <p:spPr bwMode="auto">
            <a:xfrm rot="21172624">
              <a:off x="3544596" y="5538222"/>
              <a:ext cx="894201" cy="879627"/>
            </a:xfrm>
            <a:prstGeom prst="rect">
              <a:avLst/>
            </a:prstGeom>
            <a:noFill/>
            <a:extLst>
              <a:ext uri="{909E8E84-426E-40DD-AFC4-6F175D3DCCD1}">
                <a14:hiddenFill xmlns:a14="http://schemas.microsoft.com/office/drawing/2010/main">
                  <a:solidFill>
                    <a:srgbClr val="FFFFFF"/>
                  </a:solidFill>
                </a14:hiddenFill>
              </a:ext>
            </a:extLst>
          </p:spPr>
        </p:pic>
        <p:pic>
          <p:nvPicPr>
            <p:cNvPr id="202" name="Picture 8" descr="Virus Icon Set Diverse Forme Di Dna E Virus Dellrna - Immagini vettoriali  stock e altre immagini di Virus - iStock">
              <a:extLst>
                <a:ext uri="{FF2B5EF4-FFF2-40B4-BE49-F238E27FC236}">
                  <a16:creationId xmlns:a16="http://schemas.microsoft.com/office/drawing/2014/main" id="{CFCCE478-C536-4961-9E5D-32A9263D9E9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9835" t="77449" r="2891" b="-308"/>
            <a:stretch/>
          </p:blipFill>
          <p:spPr bwMode="auto">
            <a:xfrm>
              <a:off x="3093770" y="6106171"/>
              <a:ext cx="699265" cy="879627"/>
            </a:xfrm>
            <a:prstGeom prst="rect">
              <a:avLst/>
            </a:prstGeom>
            <a:noFill/>
            <a:extLst>
              <a:ext uri="{909E8E84-426E-40DD-AFC4-6F175D3DCCD1}">
                <a14:hiddenFill xmlns:a14="http://schemas.microsoft.com/office/drawing/2010/main">
                  <a:solidFill>
                    <a:srgbClr val="FFFFFF"/>
                  </a:solidFill>
                </a14:hiddenFill>
              </a:ext>
            </a:extLst>
          </p:spPr>
        </p:pic>
        <p:pic>
          <p:nvPicPr>
            <p:cNvPr id="203" name="Picture 8" descr="Virus Icon Set Diverse Forme Di Dna E Virus Dellrna - Immagini vettoriali  stock e altre immagini di Virus - iStock">
              <a:extLst>
                <a:ext uri="{FF2B5EF4-FFF2-40B4-BE49-F238E27FC236}">
                  <a16:creationId xmlns:a16="http://schemas.microsoft.com/office/drawing/2014/main" id="{0749F41B-8DC0-404B-9A54-67F549427F3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9814" b="76643"/>
            <a:stretch/>
          </p:blipFill>
          <p:spPr bwMode="auto">
            <a:xfrm>
              <a:off x="3920364" y="6134276"/>
              <a:ext cx="774145" cy="851521"/>
            </a:xfrm>
            <a:prstGeom prst="rect">
              <a:avLst/>
            </a:prstGeom>
            <a:noFill/>
            <a:extLst>
              <a:ext uri="{909E8E84-426E-40DD-AFC4-6F175D3DCCD1}">
                <a14:hiddenFill xmlns:a14="http://schemas.microsoft.com/office/drawing/2010/main">
                  <a:solidFill>
                    <a:srgbClr val="FFFFFF"/>
                  </a:solidFill>
                </a14:hiddenFill>
              </a:ext>
            </a:extLst>
          </p:spPr>
        </p:pic>
      </p:grpSp>
      <p:sp>
        <p:nvSpPr>
          <p:cNvPr id="46" name="Freccia circolare in su 45">
            <a:extLst>
              <a:ext uri="{FF2B5EF4-FFF2-40B4-BE49-F238E27FC236}">
                <a16:creationId xmlns:a16="http://schemas.microsoft.com/office/drawing/2014/main" id="{D3197DFD-B27A-43CC-A0CC-EFAA282293D1}"/>
              </a:ext>
            </a:extLst>
          </p:cNvPr>
          <p:cNvSpPr/>
          <p:nvPr/>
        </p:nvSpPr>
        <p:spPr>
          <a:xfrm rot="9867810">
            <a:off x="1964920" y="2353565"/>
            <a:ext cx="846775" cy="221273"/>
          </a:xfrm>
          <a:prstGeom prst="curvedUpArrow">
            <a:avLst>
              <a:gd name="adj1" fmla="val 8964"/>
              <a:gd name="adj2" fmla="val 43861"/>
              <a:gd name="adj3" fmla="val 25000"/>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626">
              <a:solidFill>
                <a:schemeClr val="tx1"/>
              </a:solidFill>
            </a:endParaRPr>
          </a:p>
        </p:txBody>
      </p:sp>
      <p:sp>
        <p:nvSpPr>
          <p:cNvPr id="47" name="Freccia circolare in su 46">
            <a:extLst>
              <a:ext uri="{FF2B5EF4-FFF2-40B4-BE49-F238E27FC236}">
                <a16:creationId xmlns:a16="http://schemas.microsoft.com/office/drawing/2014/main" id="{831C0FDB-92F8-4244-B29B-A984D2B2EA87}"/>
              </a:ext>
            </a:extLst>
          </p:cNvPr>
          <p:cNvSpPr/>
          <p:nvPr/>
        </p:nvSpPr>
        <p:spPr>
          <a:xfrm rot="7946973">
            <a:off x="1974291" y="3069934"/>
            <a:ext cx="919280" cy="294432"/>
          </a:xfrm>
          <a:prstGeom prst="curvedUpArrow">
            <a:avLst>
              <a:gd name="adj1" fmla="val 9860"/>
              <a:gd name="adj2" fmla="val 43861"/>
              <a:gd name="adj3" fmla="val 25000"/>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626">
              <a:solidFill>
                <a:schemeClr val="tx1"/>
              </a:solidFill>
            </a:endParaRPr>
          </a:p>
        </p:txBody>
      </p:sp>
      <p:sp>
        <p:nvSpPr>
          <p:cNvPr id="48" name="Freccia circolare in su 47">
            <a:extLst>
              <a:ext uri="{FF2B5EF4-FFF2-40B4-BE49-F238E27FC236}">
                <a16:creationId xmlns:a16="http://schemas.microsoft.com/office/drawing/2014/main" id="{9227F08E-B0EF-4DDE-B0E5-FC14C9AF5ABC}"/>
              </a:ext>
            </a:extLst>
          </p:cNvPr>
          <p:cNvSpPr/>
          <p:nvPr/>
        </p:nvSpPr>
        <p:spPr>
          <a:xfrm rot="12301135">
            <a:off x="2390315" y="1596744"/>
            <a:ext cx="683603" cy="244488"/>
          </a:xfrm>
          <a:prstGeom prst="curvedUpArrow">
            <a:avLst>
              <a:gd name="adj1" fmla="val 8964"/>
              <a:gd name="adj2" fmla="val 43861"/>
              <a:gd name="adj3" fmla="val 25000"/>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626">
              <a:solidFill>
                <a:schemeClr val="tx1"/>
              </a:solidFill>
            </a:endParaRPr>
          </a:p>
        </p:txBody>
      </p:sp>
      <p:sp>
        <p:nvSpPr>
          <p:cNvPr id="71" name="CasellaDiTesto 70">
            <a:extLst>
              <a:ext uri="{FF2B5EF4-FFF2-40B4-BE49-F238E27FC236}">
                <a16:creationId xmlns:a16="http://schemas.microsoft.com/office/drawing/2014/main" id="{229DF219-39B1-429D-98D9-2D3D64E5D0DE}"/>
              </a:ext>
            </a:extLst>
          </p:cNvPr>
          <p:cNvSpPr txBox="1"/>
          <p:nvPr/>
        </p:nvSpPr>
        <p:spPr>
          <a:xfrm>
            <a:off x="1091380" y="1983010"/>
            <a:ext cx="1378904" cy="240835"/>
          </a:xfrm>
          <a:prstGeom prst="rect">
            <a:avLst/>
          </a:prstGeom>
          <a:solidFill>
            <a:schemeClr val="accent2">
              <a:lumMod val="50000"/>
            </a:schemeClr>
          </a:solidFill>
          <a:ln w="19050">
            <a:solidFill>
              <a:schemeClr val="bg1"/>
            </a:solidFill>
          </a:ln>
        </p:spPr>
        <p:txBody>
          <a:bodyPr wrap="none" rtlCol="0">
            <a:spAutoFit/>
          </a:bodyPr>
          <a:lstStyle/>
          <a:p>
            <a:pPr algn="ctr"/>
            <a:r>
              <a:rPr lang="it-IT" sz="965" b="1" dirty="0" err="1">
                <a:solidFill>
                  <a:schemeClr val="bg1"/>
                </a:solidFill>
              </a:rPr>
              <a:t>Heat-waves</a:t>
            </a:r>
            <a:r>
              <a:rPr lang="it-IT" sz="965" b="1" dirty="0">
                <a:solidFill>
                  <a:schemeClr val="bg1"/>
                </a:solidFill>
              </a:rPr>
              <a:t> &amp; </a:t>
            </a:r>
            <a:r>
              <a:rPr lang="it-IT" sz="965" b="1" dirty="0" err="1">
                <a:solidFill>
                  <a:schemeClr val="bg1"/>
                </a:solidFill>
              </a:rPr>
              <a:t>wildfires</a:t>
            </a:r>
            <a:endParaRPr lang="it-IT" sz="965" b="1" dirty="0">
              <a:solidFill>
                <a:schemeClr val="bg1"/>
              </a:solidFill>
            </a:endParaRPr>
          </a:p>
        </p:txBody>
      </p:sp>
      <p:grpSp>
        <p:nvGrpSpPr>
          <p:cNvPr id="126" name="Gruppo 125">
            <a:extLst>
              <a:ext uri="{FF2B5EF4-FFF2-40B4-BE49-F238E27FC236}">
                <a16:creationId xmlns:a16="http://schemas.microsoft.com/office/drawing/2014/main" id="{538F83B3-6121-4315-B76A-E1C036DA8A54}"/>
              </a:ext>
            </a:extLst>
          </p:cNvPr>
          <p:cNvGrpSpPr/>
          <p:nvPr/>
        </p:nvGrpSpPr>
        <p:grpSpPr>
          <a:xfrm>
            <a:off x="1068223" y="1200626"/>
            <a:ext cx="1872043" cy="928257"/>
            <a:chOff x="2887034" y="4167710"/>
            <a:chExt cx="4717741" cy="2457957"/>
          </a:xfrm>
        </p:grpSpPr>
        <p:grpSp>
          <p:nvGrpSpPr>
            <p:cNvPr id="49" name="Gruppo 48">
              <a:extLst>
                <a:ext uri="{FF2B5EF4-FFF2-40B4-BE49-F238E27FC236}">
                  <a16:creationId xmlns:a16="http://schemas.microsoft.com/office/drawing/2014/main" id="{FC271785-7728-4262-93DE-3D86FD5B5896}"/>
                </a:ext>
              </a:extLst>
            </p:cNvPr>
            <p:cNvGrpSpPr/>
            <p:nvPr/>
          </p:nvGrpSpPr>
          <p:grpSpPr>
            <a:xfrm flipH="1">
              <a:off x="2887034" y="5045831"/>
              <a:ext cx="4717741" cy="1579836"/>
              <a:chOff x="-1331455" y="4047076"/>
              <a:chExt cx="3702799" cy="1785606"/>
            </a:xfrm>
          </p:grpSpPr>
          <p:grpSp>
            <p:nvGrpSpPr>
              <p:cNvPr id="50" name="Gruppo 49">
                <a:extLst>
                  <a:ext uri="{FF2B5EF4-FFF2-40B4-BE49-F238E27FC236}">
                    <a16:creationId xmlns:a16="http://schemas.microsoft.com/office/drawing/2014/main" id="{AAED100A-D6EA-40C9-8A8C-1332F778AA99}"/>
                  </a:ext>
                </a:extLst>
              </p:cNvPr>
              <p:cNvGrpSpPr/>
              <p:nvPr/>
            </p:nvGrpSpPr>
            <p:grpSpPr>
              <a:xfrm>
                <a:off x="-1331455" y="4288335"/>
                <a:ext cx="3702799" cy="1544347"/>
                <a:chOff x="-1394274" y="3724544"/>
                <a:chExt cx="4937065" cy="2059129"/>
              </a:xfrm>
            </p:grpSpPr>
            <p:sp>
              <p:nvSpPr>
                <p:cNvPr id="52" name="Arco 51">
                  <a:extLst>
                    <a:ext uri="{FF2B5EF4-FFF2-40B4-BE49-F238E27FC236}">
                      <a16:creationId xmlns:a16="http://schemas.microsoft.com/office/drawing/2014/main" id="{601AE523-99C9-4E76-A198-003835F5CB07}"/>
                    </a:ext>
                  </a:extLst>
                </p:cNvPr>
                <p:cNvSpPr/>
                <p:nvPr/>
              </p:nvSpPr>
              <p:spPr>
                <a:xfrm>
                  <a:off x="-1394274" y="3724544"/>
                  <a:ext cx="4534490" cy="2059129"/>
                </a:xfrm>
                <a:prstGeom prst="arc">
                  <a:avLst>
                    <a:gd name="adj1" fmla="val 14603777"/>
                    <a:gd name="adj2" fmla="val 2028186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sz="724"/>
                </a:p>
              </p:txBody>
            </p:sp>
            <p:grpSp>
              <p:nvGrpSpPr>
                <p:cNvPr id="53" name="Gruppo 52">
                  <a:extLst>
                    <a:ext uri="{FF2B5EF4-FFF2-40B4-BE49-F238E27FC236}">
                      <a16:creationId xmlns:a16="http://schemas.microsoft.com/office/drawing/2014/main" id="{ACEDE3D2-2DAD-44DF-AE33-B185E935CC95}"/>
                    </a:ext>
                  </a:extLst>
                </p:cNvPr>
                <p:cNvGrpSpPr/>
                <p:nvPr/>
              </p:nvGrpSpPr>
              <p:grpSpPr>
                <a:xfrm>
                  <a:off x="584984" y="3878217"/>
                  <a:ext cx="2957807" cy="1195050"/>
                  <a:chOff x="-189119" y="3306183"/>
                  <a:chExt cx="3598919" cy="1424484"/>
                </a:xfrm>
              </p:grpSpPr>
              <p:pic>
                <p:nvPicPr>
                  <p:cNvPr id="56" name="Picture 14" descr="tree stack base 4">
                    <a:extLst>
                      <a:ext uri="{FF2B5EF4-FFF2-40B4-BE49-F238E27FC236}">
                        <a16:creationId xmlns:a16="http://schemas.microsoft.com/office/drawing/2014/main" id="{B2DBF8BE-8D97-4987-8A2A-8EAF154D214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108" y="4072436"/>
                    <a:ext cx="877640" cy="658231"/>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2" descr="tree bare bunch 1">
                    <a:extLst>
                      <a:ext uri="{FF2B5EF4-FFF2-40B4-BE49-F238E27FC236}">
                        <a16:creationId xmlns:a16="http://schemas.microsoft.com/office/drawing/2014/main" id="{3B8CA730-2202-40D1-B086-6DAC95E2F8A8}"/>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17480"/>
                  <a:stretch/>
                </p:blipFill>
                <p:spPr bwMode="auto">
                  <a:xfrm>
                    <a:off x="742490" y="3540127"/>
                    <a:ext cx="1038264" cy="118630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30" descr="fire long 2">
                    <a:extLst>
                      <a:ext uri="{FF2B5EF4-FFF2-40B4-BE49-F238E27FC236}">
                        <a16:creationId xmlns:a16="http://schemas.microsoft.com/office/drawing/2014/main" id="{6D441688-2DA8-400F-BE97-23FCD8F7063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841718">
                    <a:off x="1781397" y="3428241"/>
                    <a:ext cx="1628403" cy="310004"/>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30" descr="fire long 2">
                    <a:extLst>
                      <a:ext uri="{FF2B5EF4-FFF2-40B4-BE49-F238E27FC236}">
                        <a16:creationId xmlns:a16="http://schemas.microsoft.com/office/drawing/2014/main" id="{F507A1F7-0FB4-48E9-9E08-F81B95313149}"/>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r="27502" b="2300"/>
                  <a:stretch/>
                </p:blipFill>
                <p:spPr bwMode="auto">
                  <a:xfrm>
                    <a:off x="1976693" y="3943863"/>
                    <a:ext cx="630605" cy="456952"/>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30" descr="fire long 2">
                    <a:extLst>
                      <a:ext uri="{FF2B5EF4-FFF2-40B4-BE49-F238E27FC236}">
                        <a16:creationId xmlns:a16="http://schemas.microsoft.com/office/drawing/2014/main" id="{E26BAF19-8397-4834-A70B-F20A992E25D0}"/>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r="27502" b="2300"/>
                  <a:stretch/>
                </p:blipFill>
                <p:spPr bwMode="auto">
                  <a:xfrm>
                    <a:off x="-189119" y="3306183"/>
                    <a:ext cx="644742" cy="510430"/>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12" descr="tree bare bunch 1">
                    <a:extLst>
                      <a:ext uri="{FF2B5EF4-FFF2-40B4-BE49-F238E27FC236}">
                        <a16:creationId xmlns:a16="http://schemas.microsoft.com/office/drawing/2014/main" id="{7DC2C630-D019-45BB-865C-F98C272085BA}"/>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5281" t="-1895" r="17480" b="55187"/>
                  <a:stretch/>
                </p:blipFill>
                <p:spPr bwMode="auto">
                  <a:xfrm>
                    <a:off x="2023799" y="3746793"/>
                    <a:ext cx="551660" cy="424419"/>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51" name="Picture 30" descr="fire long 2">
                <a:extLst>
                  <a:ext uri="{FF2B5EF4-FFF2-40B4-BE49-F238E27FC236}">
                    <a16:creationId xmlns:a16="http://schemas.microsoft.com/office/drawing/2014/main" id="{FCF2A09E-56B1-4048-83CB-F25CC1164433}"/>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r="27502" b="2300"/>
              <a:stretch/>
            </p:blipFill>
            <p:spPr bwMode="auto">
              <a:xfrm rot="21446483">
                <a:off x="180267" y="4047076"/>
                <a:ext cx="334894" cy="24771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4" name="Elemento grafico 21" descr="Scena canyon">
              <a:extLst>
                <a:ext uri="{FF2B5EF4-FFF2-40B4-BE49-F238E27FC236}">
                  <a16:creationId xmlns:a16="http://schemas.microsoft.com/office/drawing/2014/main" id="{BAA532BF-952C-43C2-BCE7-021A9727AAE5}"/>
                </a:ext>
              </a:extLst>
            </p:cNvPr>
            <p:cNvGrpSpPr/>
            <p:nvPr/>
          </p:nvGrpSpPr>
          <p:grpSpPr>
            <a:xfrm>
              <a:off x="4112865" y="4167710"/>
              <a:ext cx="1274221" cy="1411713"/>
              <a:chOff x="2940413" y="5136266"/>
              <a:chExt cx="914400" cy="914400"/>
            </a:xfrm>
          </p:grpSpPr>
          <p:sp>
            <p:nvSpPr>
              <p:cNvPr id="85" name="Figura a mano libera: forma 84">
                <a:extLst>
                  <a:ext uri="{FF2B5EF4-FFF2-40B4-BE49-F238E27FC236}">
                    <a16:creationId xmlns:a16="http://schemas.microsoft.com/office/drawing/2014/main" id="{69132C8E-EE23-4C0E-8E8E-D9D9BEF1AED4}"/>
                  </a:ext>
                </a:extLst>
              </p:cNvPr>
              <p:cNvSpPr/>
              <p:nvPr/>
            </p:nvSpPr>
            <p:spPr>
              <a:xfrm>
                <a:off x="2959463" y="5429718"/>
                <a:ext cx="876300" cy="554272"/>
              </a:xfrm>
              <a:custGeom>
                <a:avLst/>
                <a:gdLst>
                  <a:gd name="connsiteX0" fmla="*/ 834962 w 876300"/>
                  <a:gd name="connsiteY0" fmla="*/ 516172 h 554272"/>
                  <a:gd name="connsiteX1" fmla="*/ 834390 w 876300"/>
                  <a:gd name="connsiteY1" fmla="*/ 514934 h 554272"/>
                  <a:gd name="connsiteX2" fmla="*/ 779431 w 876300"/>
                  <a:gd name="connsiteY2" fmla="*/ 422541 h 554272"/>
                  <a:gd name="connsiteX3" fmla="*/ 775907 w 876300"/>
                  <a:gd name="connsiteY3" fmla="*/ 413016 h 554272"/>
                  <a:gd name="connsiteX4" fmla="*/ 727043 w 876300"/>
                  <a:gd name="connsiteY4" fmla="*/ 71355 h 554272"/>
                  <a:gd name="connsiteX5" fmla="*/ 717518 w 876300"/>
                  <a:gd name="connsiteY5" fmla="*/ 54305 h 554272"/>
                  <a:gd name="connsiteX6" fmla="*/ 651796 w 876300"/>
                  <a:gd name="connsiteY6" fmla="*/ 6680 h 554272"/>
                  <a:gd name="connsiteX7" fmla="*/ 584073 w 876300"/>
                  <a:gd name="connsiteY7" fmla="*/ 24111 h 554272"/>
                  <a:gd name="connsiteX8" fmla="*/ 513779 w 876300"/>
                  <a:gd name="connsiteY8" fmla="*/ 489 h 554272"/>
                  <a:gd name="connsiteX9" fmla="*/ 415957 w 876300"/>
                  <a:gd name="connsiteY9" fmla="*/ 49447 h 554272"/>
                  <a:gd name="connsiteX10" fmla="*/ 403003 w 876300"/>
                  <a:gd name="connsiteY10" fmla="*/ 68497 h 554272"/>
                  <a:gd name="connsiteX11" fmla="*/ 333375 w 876300"/>
                  <a:gd name="connsiteY11" fmla="*/ 459022 h 554272"/>
                  <a:gd name="connsiteX12" fmla="*/ 326231 w 876300"/>
                  <a:gd name="connsiteY12" fmla="*/ 466642 h 554272"/>
                  <a:gd name="connsiteX13" fmla="*/ 266700 w 876300"/>
                  <a:gd name="connsiteY13" fmla="*/ 411397 h 554272"/>
                  <a:gd name="connsiteX14" fmla="*/ 266700 w 876300"/>
                  <a:gd name="connsiteY14" fmla="*/ 135172 h 554272"/>
                  <a:gd name="connsiteX15" fmla="*/ 171450 w 876300"/>
                  <a:gd name="connsiteY15" fmla="*/ 87547 h 554272"/>
                  <a:gd name="connsiteX16" fmla="*/ 95250 w 876300"/>
                  <a:gd name="connsiteY16" fmla="*/ 152889 h 554272"/>
                  <a:gd name="connsiteX17" fmla="*/ 96107 w 876300"/>
                  <a:gd name="connsiteY17" fmla="*/ 401872 h 554272"/>
                  <a:gd name="connsiteX18" fmla="*/ 42577 w 876300"/>
                  <a:gd name="connsiteY18" fmla="*/ 516172 h 554272"/>
                  <a:gd name="connsiteX19" fmla="*/ 0 w 876300"/>
                  <a:gd name="connsiteY19" fmla="*/ 516172 h 554272"/>
                  <a:gd name="connsiteX20" fmla="*/ 0 w 876300"/>
                  <a:gd name="connsiteY20" fmla="*/ 554272 h 554272"/>
                  <a:gd name="connsiteX21" fmla="*/ 876300 w 876300"/>
                  <a:gd name="connsiteY21" fmla="*/ 554272 h 554272"/>
                  <a:gd name="connsiteX22" fmla="*/ 876300 w 876300"/>
                  <a:gd name="connsiteY22" fmla="*/ 516172 h 554272"/>
                  <a:gd name="connsiteX23" fmla="*/ 615887 w 876300"/>
                  <a:gd name="connsiteY23" fmla="*/ 516172 h 554272"/>
                  <a:gd name="connsiteX24" fmla="*/ 581025 w 876300"/>
                  <a:gd name="connsiteY24" fmla="*/ 473595 h 554272"/>
                  <a:gd name="connsiteX25" fmla="*/ 581025 w 876300"/>
                  <a:gd name="connsiteY25" fmla="*/ 220897 h 554272"/>
                  <a:gd name="connsiteX26" fmla="*/ 609600 w 876300"/>
                  <a:gd name="connsiteY26" fmla="*/ 220897 h 554272"/>
                  <a:gd name="connsiteX27" fmla="*/ 609600 w 876300"/>
                  <a:gd name="connsiteY27" fmla="*/ 463499 h 554272"/>
                  <a:gd name="connsiteX28" fmla="*/ 652272 w 876300"/>
                  <a:gd name="connsiteY28" fmla="*/ 516172 h 55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76300" h="554272">
                    <a:moveTo>
                      <a:pt x="834962" y="516172"/>
                    </a:moveTo>
                    <a:cubicBezTo>
                      <a:pt x="834811" y="515742"/>
                      <a:pt x="834620" y="515327"/>
                      <a:pt x="834390" y="514934"/>
                    </a:cubicBezTo>
                    <a:lnTo>
                      <a:pt x="779431" y="422541"/>
                    </a:lnTo>
                    <a:cubicBezTo>
                      <a:pt x="777672" y="419614"/>
                      <a:pt x="776476" y="416383"/>
                      <a:pt x="775907" y="413016"/>
                    </a:cubicBezTo>
                    <a:lnTo>
                      <a:pt x="727043" y="71355"/>
                    </a:lnTo>
                    <a:cubicBezTo>
                      <a:pt x="726234" y="64640"/>
                      <a:pt x="722811" y="58515"/>
                      <a:pt x="717518" y="54305"/>
                    </a:cubicBezTo>
                    <a:lnTo>
                      <a:pt x="651796" y="6680"/>
                    </a:lnTo>
                    <a:cubicBezTo>
                      <a:pt x="644843" y="1536"/>
                      <a:pt x="584073" y="24111"/>
                      <a:pt x="584073" y="24111"/>
                    </a:cubicBezTo>
                    <a:cubicBezTo>
                      <a:pt x="574548" y="30016"/>
                      <a:pt x="523018" y="-4464"/>
                      <a:pt x="513779" y="489"/>
                    </a:cubicBezTo>
                    <a:lnTo>
                      <a:pt x="415957" y="49447"/>
                    </a:lnTo>
                    <a:cubicBezTo>
                      <a:pt x="408780" y="53292"/>
                      <a:pt x="403941" y="60408"/>
                      <a:pt x="403003" y="68497"/>
                    </a:cubicBezTo>
                    <a:lnTo>
                      <a:pt x="333375" y="459022"/>
                    </a:lnTo>
                    <a:lnTo>
                      <a:pt x="326231" y="466642"/>
                    </a:lnTo>
                    <a:cubicBezTo>
                      <a:pt x="306038" y="449497"/>
                      <a:pt x="266700" y="417588"/>
                      <a:pt x="266700" y="411397"/>
                    </a:cubicBezTo>
                    <a:lnTo>
                      <a:pt x="266700" y="135172"/>
                    </a:lnTo>
                    <a:cubicBezTo>
                      <a:pt x="253841" y="122504"/>
                      <a:pt x="188786" y="79451"/>
                      <a:pt x="171450" y="87547"/>
                    </a:cubicBezTo>
                    <a:cubicBezTo>
                      <a:pt x="171450" y="87547"/>
                      <a:pt x="95250" y="140506"/>
                      <a:pt x="95250" y="152889"/>
                    </a:cubicBezTo>
                    <a:lnTo>
                      <a:pt x="96107" y="401872"/>
                    </a:lnTo>
                    <a:lnTo>
                      <a:pt x="42577" y="516172"/>
                    </a:lnTo>
                    <a:lnTo>
                      <a:pt x="0" y="516172"/>
                    </a:lnTo>
                    <a:lnTo>
                      <a:pt x="0" y="554272"/>
                    </a:lnTo>
                    <a:lnTo>
                      <a:pt x="876300" y="554272"/>
                    </a:lnTo>
                    <a:lnTo>
                      <a:pt x="876300" y="516172"/>
                    </a:lnTo>
                    <a:close/>
                    <a:moveTo>
                      <a:pt x="615887" y="516172"/>
                    </a:moveTo>
                    <a:lnTo>
                      <a:pt x="581025" y="473595"/>
                    </a:lnTo>
                    <a:lnTo>
                      <a:pt x="581025" y="220897"/>
                    </a:lnTo>
                    <a:lnTo>
                      <a:pt x="609600" y="220897"/>
                    </a:lnTo>
                    <a:lnTo>
                      <a:pt x="609600" y="463499"/>
                    </a:lnTo>
                    <a:lnTo>
                      <a:pt x="652272" y="516172"/>
                    </a:lnTo>
                    <a:close/>
                  </a:path>
                </a:pathLst>
              </a:custGeom>
              <a:solidFill>
                <a:srgbClr val="000000"/>
              </a:solidFill>
              <a:ln w="9525" cap="flat">
                <a:noFill/>
                <a:prstDash val="solid"/>
                <a:miter/>
              </a:ln>
            </p:spPr>
            <p:txBody>
              <a:bodyPr rtlCol="0" anchor="ctr"/>
              <a:lstStyle/>
              <a:p>
                <a:endParaRPr lang="it-IT" sz="965" dirty="0"/>
              </a:p>
            </p:txBody>
          </p:sp>
          <p:sp>
            <p:nvSpPr>
              <p:cNvPr id="86" name="Figura a mano libera: forma 85">
                <a:extLst>
                  <a:ext uri="{FF2B5EF4-FFF2-40B4-BE49-F238E27FC236}">
                    <a16:creationId xmlns:a16="http://schemas.microsoft.com/office/drawing/2014/main" id="{150FC32E-0E9D-47B0-8026-6B339AE2C62C}"/>
                  </a:ext>
                </a:extLst>
              </p:cNvPr>
              <p:cNvSpPr/>
              <p:nvPr/>
            </p:nvSpPr>
            <p:spPr>
              <a:xfrm>
                <a:off x="3102338" y="5307716"/>
                <a:ext cx="47625" cy="19050"/>
              </a:xfrm>
              <a:custGeom>
                <a:avLst/>
                <a:gdLst>
                  <a:gd name="connsiteX0" fmla="*/ 0 w 47625"/>
                  <a:gd name="connsiteY0" fmla="*/ 0 h 19050"/>
                  <a:gd name="connsiteX1" fmla="*/ 47625 w 47625"/>
                  <a:gd name="connsiteY1" fmla="*/ 0 h 19050"/>
                  <a:gd name="connsiteX2" fmla="*/ 47625 w 47625"/>
                  <a:gd name="connsiteY2" fmla="*/ 19050 h 19050"/>
                  <a:gd name="connsiteX3" fmla="*/ 0 w 4762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47625" h="19050">
                    <a:moveTo>
                      <a:pt x="0" y="0"/>
                    </a:moveTo>
                    <a:lnTo>
                      <a:pt x="47625" y="0"/>
                    </a:lnTo>
                    <a:lnTo>
                      <a:pt x="47625" y="19050"/>
                    </a:lnTo>
                    <a:lnTo>
                      <a:pt x="0" y="19050"/>
                    </a:lnTo>
                    <a:close/>
                  </a:path>
                </a:pathLst>
              </a:custGeom>
              <a:solidFill>
                <a:srgbClr val="000000"/>
              </a:solidFill>
              <a:ln w="9525" cap="flat">
                <a:noFill/>
                <a:prstDash val="solid"/>
                <a:miter/>
              </a:ln>
            </p:spPr>
            <p:txBody>
              <a:bodyPr rtlCol="0" anchor="ctr"/>
              <a:lstStyle/>
              <a:p>
                <a:endParaRPr lang="it-IT" sz="965"/>
              </a:p>
            </p:txBody>
          </p:sp>
          <p:sp>
            <p:nvSpPr>
              <p:cNvPr id="87" name="Figura a mano libera: forma 86">
                <a:extLst>
                  <a:ext uri="{FF2B5EF4-FFF2-40B4-BE49-F238E27FC236}">
                    <a16:creationId xmlns:a16="http://schemas.microsoft.com/office/drawing/2014/main" id="{B42A7ADC-FF83-4D38-A98D-16652447AD17}"/>
                  </a:ext>
                </a:extLst>
              </p:cNvPr>
              <p:cNvSpPr/>
              <p:nvPr/>
            </p:nvSpPr>
            <p:spPr>
              <a:xfrm>
                <a:off x="3134342" y="5225229"/>
                <a:ext cx="46577" cy="47625"/>
              </a:xfrm>
              <a:custGeom>
                <a:avLst/>
                <a:gdLst>
                  <a:gd name="connsiteX0" fmla="*/ 33147 w 46577"/>
                  <a:gd name="connsiteY0" fmla="*/ 47625 h 47625"/>
                  <a:gd name="connsiteX1" fmla="*/ 0 w 46577"/>
                  <a:gd name="connsiteY1" fmla="*/ 13811 h 47625"/>
                  <a:gd name="connsiteX2" fmla="*/ 13526 w 46577"/>
                  <a:gd name="connsiteY2" fmla="*/ 0 h 47625"/>
                  <a:gd name="connsiteX3" fmla="*/ 46577 w 46577"/>
                  <a:gd name="connsiteY3" fmla="*/ 33814 h 47625"/>
                  <a:gd name="connsiteX4" fmla="*/ 33147 w 46577"/>
                  <a:gd name="connsiteY4" fmla="*/ 47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77" h="47625">
                    <a:moveTo>
                      <a:pt x="33147" y="47625"/>
                    </a:moveTo>
                    <a:lnTo>
                      <a:pt x="0" y="13811"/>
                    </a:lnTo>
                    <a:lnTo>
                      <a:pt x="13526" y="0"/>
                    </a:lnTo>
                    <a:lnTo>
                      <a:pt x="46577" y="33814"/>
                    </a:lnTo>
                    <a:lnTo>
                      <a:pt x="33147" y="47625"/>
                    </a:lnTo>
                    <a:close/>
                  </a:path>
                </a:pathLst>
              </a:custGeom>
              <a:solidFill>
                <a:srgbClr val="000000"/>
              </a:solidFill>
              <a:ln w="9525" cap="flat">
                <a:noFill/>
                <a:prstDash val="solid"/>
                <a:miter/>
              </a:ln>
            </p:spPr>
            <p:txBody>
              <a:bodyPr rtlCol="0" anchor="ctr"/>
              <a:lstStyle/>
              <a:p>
                <a:endParaRPr lang="it-IT" sz="965"/>
              </a:p>
            </p:txBody>
          </p:sp>
          <p:sp>
            <p:nvSpPr>
              <p:cNvPr id="88" name="Figura a mano libera: forma 87">
                <a:extLst>
                  <a:ext uri="{FF2B5EF4-FFF2-40B4-BE49-F238E27FC236}">
                    <a16:creationId xmlns:a16="http://schemas.microsoft.com/office/drawing/2014/main" id="{D276E2E0-ED2A-4B12-9BB3-1D63588FEBC9}"/>
                  </a:ext>
                </a:extLst>
              </p:cNvPr>
              <p:cNvSpPr/>
              <p:nvPr/>
            </p:nvSpPr>
            <p:spPr>
              <a:xfrm>
                <a:off x="3169013" y="5261234"/>
                <a:ext cx="114300" cy="114300"/>
              </a:xfrm>
              <a:custGeom>
                <a:avLst/>
                <a:gdLst>
                  <a:gd name="connsiteX0" fmla="*/ 114300 w 114300"/>
                  <a:gd name="connsiteY0" fmla="*/ 57150 h 114300"/>
                  <a:gd name="connsiteX1" fmla="*/ 57150 w 114300"/>
                  <a:gd name="connsiteY1" fmla="*/ 114300 h 114300"/>
                  <a:gd name="connsiteX2" fmla="*/ 0 w 114300"/>
                  <a:gd name="connsiteY2" fmla="*/ 57150 h 114300"/>
                  <a:gd name="connsiteX3" fmla="*/ 57150 w 114300"/>
                  <a:gd name="connsiteY3" fmla="*/ 0 h 114300"/>
                  <a:gd name="connsiteX4" fmla="*/ 114300 w 114300"/>
                  <a:gd name="connsiteY4" fmla="*/ 57150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 h="114300">
                    <a:moveTo>
                      <a:pt x="114300" y="57150"/>
                    </a:moveTo>
                    <a:cubicBezTo>
                      <a:pt x="114300" y="88713"/>
                      <a:pt x="88713" y="114300"/>
                      <a:pt x="57150" y="114300"/>
                    </a:cubicBezTo>
                    <a:cubicBezTo>
                      <a:pt x="25587" y="114300"/>
                      <a:pt x="0" y="88713"/>
                      <a:pt x="0" y="57150"/>
                    </a:cubicBezTo>
                    <a:cubicBezTo>
                      <a:pt x="0" y="25587"/>
                      <a:pt x="25587" y="0"/>
                      <a:pt x="57150" y="0"/>
                    </a:cubicBezTo>
                    <a:cubicBezTo>
                      <a:pt x="88713" y="0"/>
                      <a:pt x="114300" y="25587"/>
                      <a:pt x="114300" y="57150"/>
                    </a:cubicBezTo>
                    <a:close/>
                  </a:path>
                </a:pathLst>
              </a:custGeom>
              <a:solidFill>
                <a:srgbClr val="000000"/>
              </a:solidFill>
              <a:ln w="9525" cap="flat">
                <a:noFill/>
                <a:prstDash val="solid"/>
                <a:miter/>
              </a:ln>
            </p:spPr>
            <p:txBody>
              <a:bodyPr rtlCol="0" anchor="ctr"/>
              <a:lstStyle/>
              <a:p>
                <a:endParaRPr lang="it-IT" sz="965"/>
              </a:p>
            </p:txBody>
          </p:sp>
          <p:sp>
            <p:nvSpPr>
              <p:cNvPr id="89" name="Figura a mano libera: forma 88">
                <a:extLst>
                  <a:ext uri="{FF2B5EF4-FFF2-40B4-BE49-F238E27FC236}">
                    <a16:creationId xmlns:a16="http://schemas.microsoft.com/office/drawing/2014/main" id="{430EA9DF-92E1-4530-BDF6-58E54106AF78}"/>
                  </a:ext>
                </a:extLst>
              </p:cNvPr>
              <p:cNvSpPr/>
              <p:nvPr/>
            </p:nvSpPr>
            <p:spPr>
              <a:xfrm>
                <a:off x="3216638" y="5193416"/>
                <a:ext cx="19050" cy="47625"/>
              </a:xfrm>
              <a:custGeom>
                <a:avLst/>
                <a:gdLst>
                  <a:gd name="connsiteX0" fmla="*/ 0 w 19050"/>
                  <a:gd name="connsiteY0" fmla="*/ 0 h 47625"/>
                  <a:gd name="connsiteX1" fmla="*/ 19050 w 19050"/>
                  <a:gd name="connsiteY1" fmla="*/ 0 h 47625"/>
                  <a:gd name="connsiteX2" fmla="*/ 19050 w 19050"/>
                  <a:gd name="connsiteY2" fmla="*/ 47625 h 47625"/>
                  <a:gd name="connsiteX3" fmla="*/ 0 w 19050"/>
                  <a:gd name="connsiteY3" fmla="*/ 47625 h 47625"/>
                </a:gdLst>
                <a:ahLst/>
                <a:cxnLst>
                  <a:cxn ang="0">
                    <a:pos x="connsiteX0" y="connsiteY0"/>
                  </a:cxn>
                  <a:cxn ang="0">
                    <a:pos x="connsiteX1" y="connsiteY1"/>
                  </a:cxn>
                  <a:cxn ang="0">
                    <a:pos x="connsiteX2" y="connsiteY2"/>
                  </a:cxn>
                  <a:cxn ang="0">
                    <a:pos x="connsiteX3" y="connsiteY3"/>
                  </a:cxn>
                </a:cxnLst>
                <a:rect l="l" t="t" r="r" b="b"/>
                <a:pathLst>
                  <a:path w="19050" h="47625">
                    <a:moveTo>
                      <a:pt x="0" y="0"/>
                    </a:moveTo>
                    <a:lnTo>
                      <a:pt x="19050" y="0"/>
                    </a:lnTo>
                    <a:lnTo>
                      <a:pt x="19050" y="47625"/>
                    </a:lnTo>
                    <a:lnTo>
                      <a:pt x="0" y="47625"/>
                    </a:lnTo>
                    <a:close/>
                  </a:path>
                </a:pathLst>
              </a:custGeom>
              <a:solidFill>
                <a:srgbClr val="000000"/>
              </a:solidFill>
              <a:ln w="9525" cap="flat">
                <a:noFill/>
                <a:prstDash val="solid"/>
                <a:miter/>
              </a:ln>
            </p:spPr>
            <p:txBody>
              <a:bodyPr rtlCol="0" anchor="ctr"/>
              <a:lstStyle/>
              <a:p>
                <a:endParaRPr lang="it-IT" sz="965"/>
              </a:p>
            </p:txBody>
          </p:sp>
          <p:sp>
            <p:nvSpPr>
              <p:cNvPr id="90" name="Figura a mano libera: forma 89">
                <a:extLst>
                  <a:ext uri="{FF2B5EF4-FFF2-40B4-BE49-F238E27FC236}">
                    <a16:creationId xmlns:a16="http://schemas.microsoft.com/office/drawing/2014/main" id="{24023BF1-A8EB-4332-9A59-A7C9E89695DB}"/>
                  </a:ext>
                </a:extLst>
              </p:cNvPr>
              <p:cNvSpPr/>
              <p:nvPr/>
            </p:nvSpPr>
            <p:spPr>
              <a:xfrm>
                <a:off x="3302363" y="5307716"/>
                <a:ext cx="47625" cy="19050"/>
              </a:xfrm>
              <a:custGeom>
                <a:avLst/>
                <a:gdLst>
                  <a:gd name="connsiteX0" fmla="*/ 0 w 47625"/>
                  <a:gd name="connsiteY0" fmla="*/ 0 h 19050"/>
                  <a:gd name="connsiteX1" fmla="*/ 47625 w 47625"/>
                  <a:gd name="connsiteY1" fmla="*/ 0 h 19050"/>
                  <a:gd name="connsiteX2" fmla="*/ 47625 w 47625"/>
                  <a:gd name="connsiteY2" fmla="*/ 19050 h 19050"/>
                  <a:gd name="connsiteX3" fmla="*/ 0 w 4762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47625" h="19050">
                    <a:moveTo>
                      <a:pt x="0" y="0"/>
                    </a:moveTo>
                    <a:lnTo>
                      <a:pt x="47625" y="0"/>
                    </a:lnTo>
                    <a:lnTo>
                      <a:pt x="47625" y="19050"/>
                    </a:lnTo>
                    <a:lnTo>
                      <a:pt x="0" y="19050"/>
                    </a:lnTo>
                    <a:close/>
                  </a:path>
                </a:pathLst>
              </a:custGeom>
              <a:solidFill>
                <a:srgbClr val="000000"/>
              </a:solidFill>
              <a:ln w="9525" cap="flat">
                <a:noFill/>
                <a:prstDash val="solid"/>
                <a:miter/>
              </a:ln>
            </p:spPr>
            <p:txBody>
              <a:bodyPr rtlCol="0" anchor="ctr"/>
              <a:lstStyle/>
              <a:p>
                <a:endParaRPr lang="it-IT" sz="965"/>
              </a:p>
            </p:txBody>
          </p:sp>
          <p:sp>
            <p:nvSpPr>
              <p:cNvPr id="91" name="Figura a mano libera: forma 90">
                <a:extLst>
                  <a:ext uri="{FF2B5EF4-FFF2-40B4-BE49-F238E27FC236}">
                    <a16:creationId xmlns:a16="http://schemas.microsoft.com/office/drawing/2014/main" id="{A76ED83F-D74D-46A5-B84B-CC00D4386762}"/>
                  </a:ext>
                </a:extLst>
              </p:cNvPr>
              <p:cNvSpPr/>
              <p:nvPr/>
            </p:nvSpPr>
            <p:spPr>
              <a:xfrm>
                <a:off x="3271406" y="5225229"/>
                <a:ext cx="46577" cy="47625"/>
              </a:xfrm>
              <a:custGeom>
                <a:avLst/>
                <a:gdLst>
                  <a:gd name="connsiteX0" fmla="*/ 13430 w 46577"/>
                  <a:gd name="connsiteY0" fmla="*/ 47625 h 47625"/>
                  <a:gd name="connsiteX1" fmla="*/ 46577 w 46577"/>
                  <a:gd name="connsiteY1" fmla="*/ 13811 h 47625"/>
                  <a:gd name="connsiteX2" fmla="*/ 33052 w 46577"/>
                  <a:gd name="connsiteY2" fmla="*/ 0 h 47625"/>
                  <a:gd name="connsiteX3" fmla="*/ 0 w 46577"/>
                  <a:gd name="connsiteY3" fmla="*/ 33814 h 47625"/>
                  <a:gd name="connsiteX4" fmla="*/ 13430 w 46577"/>
                  <a:gd name="connsiteY4" fmla="*/ 47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77" h="47625">
                    <a:moveTo>
                      <a:pt x="13430" y="47625"/>
                    </a:moveTo>
                    <a:lnTo>
                      <a:pt x="46577" y="13811"/>
                    </a:lnTo>
                    <a:lnTo>
                      <a:pt x="33052" y="0"/>
                    </a:lnTo>
                    <a:lnTo>
                      <a:pt x="0" y="33814"/>
                    </a:lnTo>
                    <a:lnTo>
                      <a:pt x="13430" y="47625"/>
                    </a:lnTo>
                    <a:close/>
                  </a:path>
                </a:pathLst>
              </a:custGeom>
              <a:solidFill>
                <a:srgbClr val="000000"/>
              </a:solidFill>
              <a:ln w="9525" cap="flat">
                <a:noFill/>
                <a:prstDash val="solid"/>
                <a:miter/>
              </a:ln>
            </p:spPr>
            <p:txBody>
              <a:bodyPr rtlCol="0" anchor="ctr"/>
              <a:lstStyle/>
              <a:p>
                <a:endParaRPr lang="it-IT" sz="965"/>
              </a:p>
            </p:txBody>
          </p:sp>
          <p:sp>
            <p:nvSpPr>
              <p:cNvPr id="92" name="Figura a mano libera: forma 91">
                <a:extLst>
                  <a:ext uri="{FF2B5EF4-FFF2-40B4-BE49-F238E27FC236}">
                    <a16:creationId xmlns:a16="http://schemas.microsoft.com/office/drawing/2014/main" id="{B06867FC-67B3-4546-BF8A-2D3010EA4E7F}"/>
                  </a:ext>
                </a:extLst>
              </p:cNvPr>
              <p:cNvSpPr/>
              <p:nvPr/>
            </p:nvSpPr>
            <p:spPr>
              <a:xfrm>
                <a:off x="3134342" y="5362675"/>
                <a:ext cx="46577" cy="47625"/>
              </a:xfrm>
              <a:custGeom>
                <a:avLst/>
                <a:gdLst>
                  <a:gd name="connsiteX0" fmla="*/ 33147 w 46577"/>
                  <a:gd name="connsiteY0" fmla="*/ 0 h 47625"/>
                  <a:gd name="connsiteX1" fmla="*/ 0 w 46577"/>
                  <a:gd name="connsiteY1" fmla="*/ 33909 h 47625"/>
                  <a:gd name="connsiteX2" fmla="*/ 13526 w 46577"/>
                  <a:gd name="connsiteY2" fmla="*/ 47625 h 47625"/>
                  <a:gd name="connsiteX3" fmla="*/ 46577 w 46577"/>
                  <a:gd name="connsiteY3" fmla="*/ 13811 h 47625"/>
                  <a:gd name="connsiteX4" fmla="*/ 33147 w 46577"/>
                  <a:gd name="connsiteY4" fmla="*/ 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77" h="47625">
                    <a:moveTo>
                      <a:pt x="33147" y="0"/>
                    </a:moveTo>
                    <a:lnTo>
                      <a:pt x="0" y="33909"/>
                    </a:lnTo>
                    <a:lnTo>
                      <a:pt x="13526" y="47625"/>
                    </a:lnTo>
                    <a:lnTo>
                      <a:pt x="46577" y="13811"/>
                    </a:lnTo>
                    <a:lnTo>
                      <a:pt x="33147" y="0"/>
                    </a:lnTo>
                    <a:close/>
                  </a:path>
                </a:pathLst>
              </a:custGeom>
              <a:solidFill>
                <a:srgbClr val="000000"/>
              </a:solidFill>
              <a:ln w="9525" cap="flat">
                <a:noFill/>
                <a:prstDash val="solid"/>
                <a:miter/>
              </a:ln>
            </p:spPr>
            <p:txBody>
              <a:bodyPr rtlCol="0" anchor="ctr"/>
              <a:lstStyle/>
              <a:p>
                <a:endParaRPr lang="it-IT" sz="965"/>
              </a:p>
            </p:txBody>
          </p:sp>
          <p:sp>
            <p:nvSpPr>
              <p:cNvPr id="93" name="Figura a mano libera: forma 92">
                <a:extLst>
                  <a:ext uri="{FF2B5EF4-FFF2-40B4-BE49-F238E27FC236}">
                    <a16:creationId xmlns:a16="http://schemas.microsoft.com/office/drawing/2014/main" id="{54ACDF44-96B8-453C-B12C-036E448CBF48}"/>
                  </a:ext>
                </a:extLst>
              </p:cNvPr>
              <p:cNvSpPr/>
              <p:nvPr/>
            </p:nvSpPr>
            <p:spPr>
              <a:xfrm>
                <a:off x="3216638" y="5394584"/>
                <a:ext cx="19050" cy="47625"/>
              </a:xfrm>
              <a:custGeom>
                <a:avLst/>
                <a:gdLst>
                  <a:gd name="connsiteX0" fmla="*/ 0 w 19050"/>
                  <a:gd name="connsiteY0" fmla="*/ 0 h 47625"/>
                  <a:gd name="connsiteX1" fmla="*/ 19050 w 19050"/>
                  <a:gd name="connsiteY1" fmla="*/ 0 h 47625"/>
                  <a:gd name="connsiteX2" fmla="*/ 19050 w 19050"/>
                  <a:gd name="connsiteY2" fmla="*/ 47625 h 47625"/>
                  <a:gd name="connsiteX3" fmla="*/ 0 w 19050"/>
                  <a:gd name="connsiteY3" fmla="*/ 47625 h 47625"/>
                </a:gdLst>
                <a:ahLst/>
                <a:cxnLst>
                  <a:cxn ang="0">
                    <a:pos x="connsiteX0" y="connsiteY0"/>
                  </a:cxn>
                  <a:cxn ang="0">
                    <a:pos x="connsiteX1" y="connsiteY1"/>
                  </a:cxn>
                  <a:cxn ang="0">
                    <a:pos x="connsiteX2" y="connsiteY2"/>
                  </a:cxn>
                  <a:cxn ang="0">
                    <a:pos x="connsiteX3" y="connsiteY3"/>
                  </a:cxn>
                </a:cxnLst>
                <a:rect l="l" t="t" r="r" b="b"/>
                <a:pathLst>
                  <a:path w="19050" h="47625">
                    <a:moveTo>
                      <a:pt x="0" y="0"/>
                    </a:moveTo>
                    <a:lnTo>
                      <a:pt x="19050" y="0"/>
                    </a:lnTo>
                    <a:lnTo>
                      <a:pt x="19050" y="47625"/>
                    </a:lnTo>
                    <a:lnTo>
                      <a:pt x="0" y="47625"/>
                    </a:lnTo>
                    <a:close/>
                  </a:path>
                </a:pathLst>
              </a:custGeom>
              <a:solidFill>
                <a:srgbClr val="000000"/>
              </a:solidFill>
              <a:ln w="9525" cap="flat">
                <a:noFill/>
                <a:prstDash val="solid"/>
                <a:miter/>
              </a:ln>
            </p:spPr>
            <p:txBody>
              <a:bodyPr rtlCol="0" anchor="ctr"/>
              <a:lstStyle/>
              <a:p>
                <a:endParaRPr lang="it-IT" sz="965"/>
              </a:p>
            </p:txBody>
          </p:sp>
          <p:sp>
            <p:nvSpPr>
              <p:cNvPr id="94" name="Figura a mano libera: forma 93">
                <a:extLst>
                  <a:ext uri="{FF2B5EF4-FFF2-40B4-BE49-F238E27FC236}">
                    <a16:creationId xmlns:a16="http://schemas.microsoft.com/office/drawing/2014/main" id="{8E9A4E2B-8E58-48A8-A1CF-D7923144F4A4}"/>
                  </a:ext>
                </a:extLst>
              </p:cNvPr>
              <p:cNvSpPr/>
              <p:nvPr/>
            </p:nvSpPr>
            <p:spPr>
              <a:xfrm>
                <a:off x="3271406" y="5362675"/>
                <a:ext cx="46577" cy="47625"/>
              </a:xfrm>
              <a:custGeom>
                <a:avLst/>
                <a:gdLst>
                  <a:gd name="connsiteX0" fmla="*/ 13430 w 46577"/>
                  <a:gd name="connsiteY0" fmla="*/ 0 h 47625"/>
                  <a:gd name="connsiteX1" fmla="*/ 46577 w 46577"/>
                  <a:gd name="connsiteY1" fmla="*/ 33909 h 47625"/>
                  <a:gd name="connsiteX2" fmla="*/ 33052 w 46577"/>
                  <a:gd name="connsiteY2" fmla="*/ 47625 h 47625"/>
                  <a:gd name="connsiteX3" fmla="*/ 0 w 46577"/>
                  <a:gd name="connsiteY3" fmla="*/ 13811 h 47625"/>
                  <a:gd name="connsiteX4" fmla="*/ 13430 w 46577"/>
                  <a:gd name="connsiteY4" fmla="*/ 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77" h="47625">
                    <a:moveTo>
                      <a:pt x="13430" y="0"/>
                    </a:moveTo>
                    <a:lnTo>
                      <a:pt x="46577" y="33909"/>
                    </a:lnTo>
                    <a:lnTo>
                      <a:pt x="33052" y="47625"/>
                    </a:lnTo>
                    <a:lnTo>
                      <a:pt x="0" y="13811"/>
                    </a:lnTo>
                    <a:lnTo>
                      <a:pt x="13430" y="0"/>
                    </a:lnTo>
                    <a:close/>
                  </a:path>
                </a:pathLst>
              </a:custGeom>
              <a:solidFill>
                <a:srgbClr val="000000"/>
              </a:solidFill>
              <a:ln w="9525" cap="flat">
                <a:noFill/>
                <a:prstDash val="solid"/>
                <a:miter/>
              </a:ln>
            </p:spPr>
            <p:txBody>
              <a:bodyPr rtlCol="0" anchor="ctr"/>
              <a:lstStyle/>
              <a:p>
                <a:endParaRPr lang="it-IT" sz="965"/>
              </a:p>
            </p:txBody>
          </p:sp>
        </p:grpSp>
        <p:sp>
          <p:nvSpPr>
            <p:cNvPr id="95" name="Elemento grafico 62" descr="Cactus">
              <a:extLst>
                <a:ext uri="{FF2B5EF4-FFF2-40B4-BE49-F238E27FC236}">
                  <a16:creationId xmlns:a16="http://schemas.microsoft.com/office/drawing/2014/main" id="{4A2F58B4-C26C-4BF6-9284-53FA78F469EE}"/>
                </a:ext>
              </a:extLst>
            </p:cNvPr>
            <p:cNvSpPr/>
            <p:nvPr/>
          </p:nvSpPr>
          <p:spPr>
            <a:xfrm>
              <a:off x="5235964" y="4967386"/>
              <a:ext cx="330022" cy="458298"/>
            </a:xfrm>
            <a:custGeom>
              <a:avLst/>
              <a:gdLst>
                <a:gd name="connsiteX0" fmla="*/ 419100 w 466725"/>
                <a:gd name="connsiteY0" fmla="*/ 133350 h 838200"/>
                <a:gd name="connsiteX1" fmla="*/ 371475 w 466725"/>
                <a:gd name="connsiteY1" fmla="*/ 180975 h 838200"/>
                <a:gd name="connsiteX2" fmla="*/ 371475 w 466725"/>
                <a:gd name="connsiteY2" fmla="*/ 381000 h 838200"/>
                <a:gd name="connsiteX3" fmla="*/ 342900 w 466725"/>
                <a:gd name="connsiteY3" fmla="*/ 409575 h 838200"/>
                <a:gd name="connsiteX4" fmla="*/ 314325 w 466725"/>
                <a:gd name="connsiteY4" fmla="*/ 409575 h 838200"/>
                <a:gd name="connsiteX5" fmla="*/ 293370 w 466725"/>
                <a:gd name="connsiteY5" fmla="*/ 57150 h 838200"/>
                <a:gd name="connsiteX6" fmla="*/ 238125 w 466725"/>
                <a:gd name="connsiteY6" fmla="*/ 0 h 838200"/>
                <a:gd name="connsiteX7" fmla="*/ 182880 w 466725"/>
                <a:gd name="connsiteY7" fmla="*/ 57150 h 838200"/>
                <a:gd name="connsiteX8" fmla="*/ 161925 w 466725"/>
                <a:gd name="connsiteY8" fmla="*/ 419100 h 838200"/>
                <a:gd name="connsiteX9" fmla="*/ 164783 w 466725"/>
                <a:gd name="connsiteY9" fmla="*/ 523875 h 838200"/>
                <a:gd name="connsiteX10" fmla="*/ 123825 w 466725"/>
                <a:gd name="connsiteY10" fmla="*/ 523875 h 838200"/>
                <a:gd name="connsiteX11" fmla="*/ 95250 w 466725"/>
                <a:gd name="connsiteY11" fmla="*/ 495300 h 838200"/>
                <a:gd name="connsiteX12" fmla="*/ 95250 w 466725"/>
                <a:gd name="connsiteY12" fmla="*/ 371475 h 838200"/>
                <a:gd name="connsiteX13" fmla="*/ 47625 w 466725"/>
                <a:gd name="connsiteY13" fmla="*/ 323850 h 838200"/>
                <a:gd name="connsiteX14" fmla="*/ 0 w 466725"/>
                <a:gd name="connsiteY14" fmla="*/ 371475 h 838200"/>
                <a:gd name="connsiteX15" fmla="*/ 0 w 466725"/>
                <a:gd name="connsiteY15" fmla="*/ 495300 h 838200"/>
                <a:gd name="connsiteX16" fmla="*/ 123825 w 466725"/>
                <a:gd name="connsiteY16" fmla="*/ 619125 h 838200"/>
                <a:gd name="connsiteX17" fmla="*/ 170498 w 466725"/>
                <a:gd name="connsiteY17" fmla="*/ 619125 h 838200"/>
                <a:gd name="connsiteX18" fmla="*/ 185738 w 466725"/>
                <a:gd name="connsiteY18" fmla="*/ 838200 h 838200"/>
                <a:gd name="connsiteX19" fmla="*/ 290513 w 466725"/>
                <a:gd name="connsiteY19" fmla="*/ 838200 h 838200"/>
                <a:gd name="connsiteX20" fmla="*/ 312420 w 466725"/>
                <a:gd name="connsiteY20" fmla="*/ 504825 h 838200"/>
                <a:gd name="connsiteX21" fmla="*/ 342900 w 466725"/>
                <a:gd name="connsiteY21" fmla="*/ 504825 h 838200"/>
                <a:gd name="connsiteX22" fmla="*/ 466725 w 466725"/>
                <a:gd name="connsiteY22" fmla="*/ 381000 h 838200"/>
                <a:gd name="connsiteX23" fmla="*/ 466725 w 466725"/>
                <a:gd name="connsiteY23" fmla="*/ 180975 h 838200"/>
                <a:gd name="connsiteX24" fmla="*/ 419100 w 466725"/>
                <a:gd name="connsiteY24" fmla="*/ 133350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66725" h="838200">
                  <a:moveTo>
                    <a:pt x="419100" y="133350"/>
                  </a:moveTo>
                  <a:cubicBezTo>
                    <a:pt x="392430" y="133350"/>
                    <a:pt x="371475" y="154305"/>
                    <a:pt x="371475" y="180975"/>
                  </a:cubicBezTo>
                  <a:lnTo>
                    <a:pt x="371475" y="381000"/>
                  </a:lnTo>
                  <a:cubicBezTo>
                    <a:pt x="371475" y="397193"/>
                    <a:pt x="359093" y="409575"/>
                    <a:pt x="342900" y="409575"/>
                  </a:cubicBezTo>
                  <a:lnTo>
                    <a:pt x="314325" y="409575"/>
                  </a:lnTo>
                  <a:cubicBezTo>
                    <a:pt x="313373" y="270510"/>
                    <a:pt x="293370" y="57150"/>
                    <a:pt x="293370" y="57150"/>
                  </a:cubicBezTo>
                  <a:cubicBezTo>
                    <a:pt x="293370" y="25717"/>
                    <a:pt x="268605" y="952"/>
                    <a:pt x="238125" y="0"/>
                  </a:cubicBezTo>
                  <a:cubicBezTo>
                    <a:pt x="207645" y="952"/>
                    <a:pt x="182880" y="25717"/>
                    <a:pt x="182880" y="57150"/>
                  </a:cubicBezTo>
                  <a:cubicBezTo>
                    <a:pt x="182880" y="57150"/>
                    <a:pt x="161925" y="280988"/>
                    <a:pt x="161925" y="419100"/>
                  </a:cubicBezTo>
                  <a:cubicBezTo>
                    <a:pt x="161925" y="448628"/>
                    <a:pt x="162877" y="484823"/>
                    <a:pt x="164783" y="523875"/>
                  </a:cubicBezTo>
                  <a:lnTo>
                    <a:pt x="123825" y="523875"/>
                  </a:lnTo>
                  <a:cubicBezTo>
                    <a:pt x="107632" y="523875"/>
                    <a:pt x="95250" y="511493"/>
                    <a:pt x="95250" y="495300"/>
                  </a:cubicBezTo>
                  <a:lnTo>
                    <a:pt x="95250" y="371475"/>
                  </a:lnTo>
                  <a:cubicBezTo>
                    <a:pt x="95250" y="344805"/>
                    <a:pt x="74295" y="323850"/>
                    <a:pt x="47625" y="323850"/>
                  </a:cubicBezTo>
                  <a:cubicBezTo>
                    <a:pt x="20955" y="323850"/>
                    <a:pt x="0" y="344805"/>
                    <a:pt x="0" y="371475"/>
                  </a:cubicBezTo>
                  <a:lnTo>
                    <a:pt x="0" y="495300"/>
                  </a:lnTo>
                  <a:cubicBezTo>
                    <a:pt x="0" y="563880"/>
                    <a:pt x="55245" y="619125"/>
                    <a:pt x="123825" y="619125"/>
                  </a:cubicBezTo>
                  <a:lnTo>
                    <a:pt x="170498" y="619125"/>
                  </a:lnTo>
                  <a:cubicBezTo>
                    <a:pt x="177165" y="732473"/>
                    <a:pt x="185738" y="838200"/>
                    <a:pt x="185738" y="838200"/>
                  </a:cubicBezTo>
                  <a:lnTo>
                    <a:pt x="290513" y="838200"/>
                  </a:lnTo>
                  <a:cubicBezTo>
                    <a:pt x="290513" y="838200"/>
                    <a:pt x="306705" y="647700"/>
                    <a:pt x="312420" y="504825"/>
                  </a:cubicBezTo>
                  <a:lnTo>
                    <a:pt x="342900" y="504825"/>
                  </a:lnTo>
                  <a:cubicBezTo>
                    <a:pt x="411480" y="504825"/>
                    <a:pt x="466725" y="449580"/>
                    <a:pt x="466725" y="381000"/>
                  </a:cubicBezTo>
                  <a:lnTo>
                    <a:pt x="466725" y="180975"/>
                  </a:lnTo>
                  <a:cubicBezTo>
                    <a:pt x="466725" y="154305"/>
                    <a:pt x="445770" y="133350"/>
                    <a:pt x="419100" y="133350"/>
                  </a:cubicBezTo>
                  <a:close/>
                </a:path>
              </a:pathLst>
            </a:custGeom>
            <a:solidFill>
              <a:srgbClr val="000000"/>
            </a:solidFill>
            <a:ln w="9525" cap="flat">
              <a:noFill/>
              <a:prstDash val="solid"/>
              <a:miter/>
            </a:ln>
          </p:spPr>
          <p:txBody>
            <a:bodyPr rtlCol="0" anchor="ctr"/>
            <a:lstStyle/>
            <a:p>
              <a:endParaRPr lang="it-IT" sz="965"/>
            </a:p>
          </p:txBody>
        </p:sp>
      </p:grpSp>
      <p:grpSp>
        <p:nvGrpSpPr>
          <p:cNvPr id="106" name="Gruppo 105">
            <a:extLst>
              <a:ext uri="{FF2B5EF4-FFF2-40B4-BE49-F238E27FC236}">
                <a16:creationId xmlns:a16="http://schemas.microsoft.com/office/drawing/2014/main" id="{08F1DB17-9337-451E-BA91-8DBD2F2FE8D5}"/>
              </a:ext>
            </a:extLst>
          </p:cNvPr>
          <p:cNvGrpSpPr/>
          <p:nvPr/>
        </p:nvGrpSpPr>
        <p:grpSpPr>
          <a:xfrm>
            <a:off x="2740266" y="1216222"/>
            <a:ext cx="2284553" cy="1822602"/>
            <a:chOff x="4072870" y="-170488"/>
            <a:chExt cx="3507794" cy="2995815"/>
          </a:xfrm>
          <a:solidFill>
            <a:schemeClr val="tx1"/>
          </a:solidFill>
        </p:grpSpPr>
        <p:sp>
          <p:nvSpPr>
            <p:cNvPr id="107" name="CasellaDiTesto 106">
              <a:extLst>
                <a:ext uri="{FF2B5EF4-FFF2-40B4-BE49-F238E27FC236}">
                  <a16:creationId xmlns:a16="http://schemas.microsoft.com/office/drawing/2014/main" id="{982C1047-45F5-4911-8829-6E890A74FE6D}"/>
                </a:ext>
              </a:extLst>
            </p:cNvPr>
            <p:cNvSpPr txBox="1"/>
            <p:nvPr/>
          </p:nvSpPr>
          <p:spPr>
            <a:xfrm>
              <a:off x="4072870" y="2293928"/>
              <a:ext cx="2183975" cy="531399"/>
            </a:xfrm>
            <a:prstGeom prst="rect">
              <a:avLst/>
            </a:prstGeom>
            <a:solidFill>
              <a:schemeClr val="bg1"/>
            </a:solidFill>
          </p:spPr>
          <p:txBody>
            <a:bodyPr wrap="none" rtlCol="0">
              <a:spAutoFit/>
            </a:bodyPr>
            <a:lstStyle/>
            <a:p>
              <a:r>
                <a:rPr lang="it-IT" sz="1501" b="1" u="sng" dirty="0" err="1"/>
                <a:t>Climate</a:t>
              </a:r>
              <a:r>
                <a:rPr lang="it-IT" sz="1501" b="1" u="sng" dirty="0"/>
                <a:t> Change</a:t>
              </a:r>
              <a:endParaRPr lang="it-IT" sz="1501" u="sng" dirty="0"/>
            </a:p>
          </p:txBody>
        </p:sp>
        <p:pic>
          <p:nvPicPr>
            <p:cNvPr id="108" name="Elemento grafico 107" descr="Automobile">
              <a:extLst>
                <a:ext uri="{FF2B5EF4-FFF2-40B4-BE49-F238E27FC236}">
                  <a16:creationId xmlns:a16="http://schemas.microsoft.com/office/drawing/2014/main" id="{C78A955F-FFBA-4BF9-A4E1-CF2276E3D4B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123718" y="175828"/>
              <a:ext cx="613276" cy="702899"/>
            </a:xfrm>
            <a:prstGeom prst="rect">
              <a:avLst/>
            </a:prstGeom>
          </p:spPr>
        </p:pic>
        <p:pic>
          <p:nvPicPr>
            <p:cNvPr id="109" name="Elemento grafico 108" descr="Fabbrica">
              <a:extLst>
                <a:ext uri="{FF2B5EF4-FFF2-40B4-BE49-F238E27FC236}">
                  <a16:creationId xmlns:a16="http://schemas.microsoft.com/office/drawing/2014/main" id="{6ED630B6-894B-40D8-B147-7EDD4E3AD460}"/>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635970" y="-170488"/>
              <a:ext cx="944694" cy="944697"/>
            </a:xfrm>
            <a:prstGeom prst="rect">
              <a:avLst/>
            </a:prstGeom>
          </p:spPr>
        </p:pic>
        <p:grpSp>
          <p:nvGrpSpPr>
            <p:cNvPr id="110" name="Gruppo 109">
              <a:extLst>
                <a:ext uri="{FF2B5EF4-FFF2-40B4-BE49-F238E27FC236}">
                  <a16:creationId xmlns:a16="http://schemas.microsoft.com/office/drawing/2014/main" id="{41A98CDF-3AAE-4554-869A-5169F1017A79}"/>
                </a:ext>
              </a:extLst>
            </p:cNvPr>
            <p:cNvGrpSpPr/>
            <p:nvPr/>
          </p:nvGrpSpPr>
          <p:grpSpPr>
            <a:xfrm>
              <a:off x="4218796" y="1300287"/>
              <a:ext cx="1595328" cy="984016"/>
              <a:chOff x="1754012" y="3255074"/>
              <a:chExt cx="1595328" cy="984016"/>
            </a:xfrm>
            <a:grpFill/>
          </p:grpSpPr>
          <p:sp>
            <p:nvSpPr>
              <p:cNvPr id="114" name="Figura a mano libera: forma 113">
                <a:extLst>
                  <a:ext uri="{FF2B5EF4-FFF2-40B4-BE49-F238E27FC236}">
                    <a16:creationId xmlns:a16="http://schemas.microsoft.com/office/drawing/2014/main" id="{BC75F622-B7BB-4C86-99B2-8122FA83259D}"/>
                  </a:ext>
                </a:extLst>
              </p:cNvPr>
              <p:cNvSpPr/>
              <p:nvPr/>
            </p:nvSpPr>
            <p:spPr>
              <a:xfrm>
                <a:off x="2983321" y="4086157"/>
                <a:ext cx="366019" cy="103240"/>
              </a:xfrm>
              <a:custGeom>
                <a:avLst/>
                <a:gdLst>
                  <a:gd name="connsiteX0" fmla="*/ 0 w 1132829"/>
                  <a:gd name="connsiteY0" fmla="*/ 168442 h 282728"/>
                  <a:gd name="connsiteX1" fmla="*/ 120316 w 1132829"/>
                  <a:gd name="connsiteY1" fmla="*/ 12031 h 282728"/>
                  <a:gd name="connsiteX2" fmla="*/ 276727 w 1132829"/>
                  <a:gd name="connsiteY2" fmla="*/ 204537 h 282728"/>
                  <a:gd name="connsiteX3" fmla="*/ 409074 w 1132829"/>
                  <a:gd name="connsiteY3" fmla="*/ 0 h 282728"/>
                  <a:gd name="connsiteX4" fmla="*/ 409074 w 1132829"/>
                  <a:gd name="connsiteY4" fmla="*/ 0 h 282728"/>
                  <a:gd name="connsiteX5" fmla="*/ 577516 w 1132829"/>
                  <a:gd name="connsiteY5" fmla="*/ 204537 h 282728"/>
                  <a:gd name="connsiteX6" fmla="*/ 577516 w 1132829"/>
                  <a:gd name="connsiteY6" fmla="*/ 204537 h 282728"/>
                  <a:gd name="connsiteX7" fmla="*/ 782053 w 1132829"/>
                  <a:gd name="connsiteY7" fmla="*/ 24063 h 282728"/>
                  <a:gd name="connsiteX8" fmla="*/ 974558 w 1132829"/>
                  <a:gd name="connsiteY8" fmla="*/ 276726 h 282728"/>
                  <a:gd name="connsiteX9" fmla="*/ 1118937 w 1132829"/>
                  <a:gd name="connsiteY9" fmla="*/ 204537 h 282728"/>
                  <a:gd name="connsiteX10" fmla="*/ 1118937 w 1132829"/>
                  <a:gd name="connsiteY10" fmla="*/ 216568 h 28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2829" h="282728">
                    <a:moveTo>
                      <a:pt x="0" y="168442"/>
                    </a:moveTo>
                    <a:cubicBezTo>
                      <a:pt x="37097" y="87228"/>
                      <a:pt x="74195" y="6015"/>
                      <a:pt x="120316" y="12031"/>
                    </a:cubicBezTo>
                    <a:cubicBezTo>
                      <a:pt x="166437" y="18047"/>
                      <a:pt x="228601" y="206542"/>
                      <a:pt x="276727" y="204537"/>
                    </a:cubicBezTo>
                    <a:cubicBezTo>
                      <a:pt x="324853" y="202532"/>
                      <a:pt x="409074" y="0"/>
                      <a:pt x="409074" y="0"/>
                    </a:cubicBezTo>
                    <a:lnTo>
                      <a:pt x="409074" y="0"/>
                    </a:lnTo>
                    <a:lnTo>
                      <a:pt x="577516" y="204537"/>
                    </a:lnTo>
                    <a:lnTo>
                      <a:pt x="577516" y="204537"/>
                    </a:lnTo>
                    <a:cubicBezTo>
                      <a:pt x="611605" y="174458"/>
                      <a:pt x="715879" y="12031"/>
                      <a:pt x="782053" y="24063"/>
                    </a:cubicBezTo>
                    <a:cubicBezTo>
                      <a:pt x="848227" y="36094"/>
                      <a:pt x="918411" y="246647"/>
                      <a:pt x="974558" y="276726"/>
                    </a:cubicBezTo>
                    <a:cubicBezTo>
                      <a:pt x="1030705" y="306805"/>
                      <a:pt x="1094874" y="214563"/>
                      <a:pt x="1118937" y="204537"/>
                    </a:cubicBezTo>
                    <a:cubicBezTo>
                      <a:pt x="1143000" y="194511"/>
                      <a:pt x="1130968" y="205539"/>
                      <a:pt x="1118937" y="216568"/>
                    </a:cubicBezTo>
                  </a:path>
                </a:pathLst>
              </a:custGeom>
              <a:solidFill>
                <a:schemeClr val="bg1"/>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626"/>
              </a:p>
            </p:txBody>
          </p:sp>
          <p:sp>
            <p:nvSpPr>
              <p:cNvPr id="115" name="Figura a mano libera: forma 114">
                <a:extLst>
                  <a:ext uri="{FF2B5EF4-FFF2-40B4-BE49-F238E27FC236}">
                    <a16:creationId xmlns:a16="http://schemas.microsoft.com/office/drawing/2014/main" id="{917B5B04-B451-403D-BFBB-F19E0667BB1A}"/>
                  </a:ext>
                </a:extLst>
              </p:cNvPr>
              <p:cNvSpPr/>
              <p:nvPr/>
            </p:nvSpPr>
            <p:spPr>
              <a:xfrm>
                <a:off x="1754012" y="3528627"/>
                <a:ext cx="344018" cy="132875"/>
              </a:xfrm>
              <a:custGeom>
                <a:avLst/>
                <a:gdLst>
                  <a:gd name="connsiteX0" fmla="*/ 0 w 1132829"/>
                  <a:gd name="connsiteY0" fmla="*/ 168442 h 282728"/>
                  <a:gd name="connsiteX1" fmla="*/ 120316 w 1132829"/>
                  <a:gd name="connsiteY1" fmla="*/ 12031 h 282728"/>
                  <a:gd name="connsiteX2" fmla="*/ 276727 w 1132829"/>
                  <a:gd name="connsiteY2" fmla="*/ 204537 h 282728"/>
                  <a:gd name="connsiteX3" fmla="*/ 409074 w 1132829"/>
                  <a:gd name="connsiteY3" fmla="*/ 0 h 282728"/>
                  <a:gd name="connsiteX4" fmla="*/ 409074 w 1132829"/>
                  <a:gd name="connsiteY4" fmla="*/ 0 h 282728"/>
                  <a:gd name="connsiteX5" fmla="*/ 577516 w 1132829"/>
                  <a:gd name="connsiteY5" fmla="*/ 204537 h 282728"/>
                  <a:gd name="connsiteX6" fmla="*/ 577516 w 1132829"/>
                  <a:gd name="connsiteY6" fmla="*/ 204537 h 282728"/>
                  <a:gd name="connsiteX7" fmla="*/ 782053 w 1132829"/>
                  <a:gd name="connsiteY7" fmla="*/ 24063 h 282728"/>
                  <a:gd name="connsiteX8" fmla="*/ 974558 w 1132829"/>
                  <a:gd name="connsiteY8" fmla="*/ 276726 h 282728"/>
                  <a:gd name="connsiteX9" fmla="*/ 1118937 w 1132829"/>
                  <a:gd name="connsiteY9" fmla="*/ 204537 h 282728"/>
                  <a:gd name="connsiteX10" fmla="*/ 1118937 w 1132829"/>
                  <a:gd name="connsiteY10" fmla="*/ 216568 h 28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2829" h="282728">
                    <a:moveTo>
                      <a:pt x="0" y="168442"/>
                    </a:moveTo>
                    <a:cubicBezTo>
                      <a:pt x="37097" y="87228"/>
                      <a:pt x="74195" y="6015"/>
                      <a:pt x="120316" y="12031"/>
                    </a:cubicBezTo>
                    <a:cubicBezTo>
                      <a:pt x="166437" y="18047"/>
                      <a:pt x="228601" y="206542"/>
                      <a:pt x="276727" y="204537"/>
                    </a:cubicBezTo>
                    <a:cubicBezTo>
                      <a:pt x="324853" y="202532"/>
                      <a:pt x="409074" y="0"/>
                      <a:pt x="409074" y="0"/>
                    </a:cubicBezTo>
                    <a:lnTo>
                      <a:pt x="409074" y="0"/>
                    </a:lnTo>
                    <a:lnTo>
                      <a:pt x="577516" y="204537"/>
                    </a:lnTo>
                    <a:lnTo>
                      <a:pt x="577516" y="204537"/>
                    </a:lnTo>
                    <a:cubicBezTo>
                      <a:pt x="611605" y="174458"/>
                      <a:pt x="715879" y="12031"/>
                      <a:pt x="782053" y="24063"/>
                    </a:cubicBezTo>
                    <a:cubicBezTo>
                      <a:pt x="848227" y="36094"/>
                      <a:pt x="918411" y="246647"/>
                      <a:pt x="974558" y="276726"/>
                    </a:cubicBezTo>
                    <a:cubicBezTo>
                      <a:pt x="1030705" y="306805"/>
                      <a:pt x="1094874" y="214563"/>
                      <a:pt x="1118937" y="204537"/>
                    </a:cubicBezTo>
                    <a:cubicBezTo>
                      <a:pt x="1143000" y="194511"/>
                      <a:pt x="1130968" y="205539"/>
                      <a:pt x="1118937" y="216568"/>
                    </a:cubicBezTo>
                  </a:path>
                </a:pathLst>
              </a:cu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626"/>
              </a:p>
            </p:txBody>
          </p:sp>
          <p:sp>
            <p:nvSpPr>
              <p:cNvPr id="116" name="Figura a mano libera: forma 115">
                <a:extLst>
                  <a:ext uri="{FF2B5EF4-FFF2-40B4-BE49-F238E27FC236}">
                    <a16:creationId xmlns:a16="http://schemas.microsoft.com/office/drawing/2014/main" id="{6D13C613-3F81-4383-842C-B96C1E5CA2E7}"/>
                  </a:ext>
                </a:extLst>
              </p:cNvPr>
              <p:cNvSpPr/>
              <p:nvPr/>
            </p:nvSpPr>
            <p:spPr>
              <a:xfrm>
                <a:off x="2983321" y="3717355"/>
                <a:ext cx="366019" cy="113539"/>
              </a:xfrm>
              <a:custGeom>
                <a:avLst/>
                <a:gdLst>
                  <a:gd name="connsiteX0" fmla="*/ 0 w 1132829"/>
                  <a:gd name="connsiteY0" fmla="*/ 168442 h 282728"/>
                  <a:gd name="connsiteX1" fmla="*/ 120316 w 1132829"/>
                  <a:gd name="connsiteY1" fmla="*/ 12031 h 282728"/>
                  <a:gd name="connsiteX2" fmla="*/ 276727 w 1132829"/>
                  <a:gd name="connsiteY2" fmla="*/ 204537 h 282728"/>
                  <a:gd name="connsiteX3" fmla="*/ 409074 w 1132829"/>
                  <a:gd name="connsiteY3" fmla="*/ 0 h 282728"/>
                  <a:gd name="connsiteX4" fmla="*/ 409074 w 1132829"/>
                  <a:gd name="connsiteY4" fmla="*/ 0 h 282728"/>
                  <a:gd name="connsiteX5" fmla="*/ 577516 w 1132829"/>
                  <a:gd name="connsiteY5" fmla="*/ 204537 h 282728"/>
                  <a:gd name="connsiteX6" fmla="*/ 577516 w 1132829"/>
                  <a:gd name="connsiteY6" fmla="*/ 204537 h 282728"/>
                  <a:gd name="connsiteX7" fmla="*/ 782053 w 1132829"/>
                  <a:gd name="connsiteY7" fmla="*/ 24063 h 282728"/>
                  <a:gd name="connsiteX8" fmla="*/ 974558 w 1132829"/>
                  <a:gd name="connsiteY8" fmla="*/ 276726 h 282728"/>
                  <a:gd name="connsiteX9" fmla="*/ 1118937 w 1132829"/>
                  <a:gd name="connsiteY9" fmla="*/ 204537 h 282728"/>
                  <a:gd name="connsiteX10" fmla="*/ 1118937 w 1132829"/>
                  <a:gd name="connsiteY10" fmla="*/ 216568 h 28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2829" h="282728">
                    <a:moveTo>
                      <a:pt x="0" y="168442"/>
                    </a:moveTo>
                    <a:cubicBezTo>
                      <a:pt x="37097" y="87228"/>
                      <a:pt x="74195" y="6015"/>
                      <a:pt x="120316" y="12031"/>
                    </a:cubicBezTo>
                    <a:cubicBezTo>
                      <a:pt x="166437" y="18047"/>
                      <a:pt x="228601" y="206542"/>
                      <a:pt x="276727" y="204537"/>
                    </a:cubicBezTo>
                    <a:cubicBezTo>
                      <a:pt x="324853" y="202532"/>
                      <a:pt x="409074" y="0"/>
                      <a:pt x="409074" y="0"/>
                    </a:cubicBezTo>
                    <a:lnTo>
                      <a:pt x="409074" y="0"/>
                    </a:lnTo>
                    <a:lnTo>
                      <a:pt x="577516" y="204537"/>
                    </a:lnTo>
                    <a:lnTo>
                      <a:pt x="577516" y="204537"/>
                    </a:lnTo>
                    <a:cubicBezTo>
                      <a:pt x="611605" y="174458"/>
                      <a:pt x="715879" y="12031"/>
                      <a:pt x="782053" y="24063"/>
                    </a:cubicBezTo>
                    <a:cubicBezTo>
                      <a:pt x="848227" y="36094"/>
                      <a:pt x="918411" y="246647"/>
                      <a:pt x="974558" y="276726"/>
                    </a:cubicBezTo>
                    <a:cubicBezTo>
                      <a:pt x="1030705" y="306805"/>
                      <a:pt x="1094874" y="214563"/>
                      <a:pt x="1118937" y="204537"/>
                    </a:cubicBezTo>
                    <a:cubicBezTo>
                      <a:pt x="1143000" y="194511"/>
                      <a:pt x="1130968" y="205539"/>
                      <a:pt x="1118937" y="216568"/>
                    </a:cubicBezTo>
                  </a:path>
                </a:pathLst>
              </a:cu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626"/>
              </a:p>
            </p:txBody>
          </p:sp>
          <p:sp>
            <p:nvSpPr>
              <p:cNvPr id="117" name="Figura a mano libera: forma 116">
                <a:extLst>
                  <a:ext uri="{FF2B5EF4-FFF2-40B4-BE49-F238E27FC236}">
                    <a16:creationId xmlns:a16="http://schemas.microsoft.com/office/drawing/2014/main" id="{9AEEBA84-FD07-4E32-887E-68EB6152D5CA}"/>
                  </a:ext>
                </a:extLst>
              </p:cNvPr>
              <p:cNvSpPr/>
              <p:nvPr/>
            </p:nvSpPr>
            <p:spPr>
              <a:xfrm>
                <a:off x="2068860" y="3255585"/>
                <a:ext cx="366019" cy="152411"/>
              </a:xfrm>
              <a:custGeom>
                <a:avLst/>
                <a:gdLst>
                  <a:gd name="connsiteX0" fmla="*/ 0 w 1132829"/>
                  <a:gd name="connsiteY0" fmla="*/ 168442 h 282728"/>
                  <a:gd name="connsiteX1" fmla="*/ 120316 w 1132829"/>
                  <a:gd name="connsiteY1" fmla="*/ 12031 h 282728"/>
                  <a:gd name="connsiteX2" fmla="*/ 276727 w 1132829"/>
                  <a:gd name="connsiteY2" fmla="*/ 204537 h 282728"/>
                  <a:gd name="connsiteX3" fmla="*/ 409074 w 1132829"/>
                  <a:gd name="connsiteY3" fmla="*/ 0 h 282728"/>
                  <a:gd name="connsiteX4" fmla="*/ 409074 w 1132829"/>
                  <a:gd name="connsiteY4" fmla="*/ 0 h 282728"/>
                  <a:gd name="connsiteX5" fmla="*/ 577516 w 1132829"/>
                  <a:gd name="connsiteY5" fmla="*/ 204537 h 282728"/>
                  <a:gd name="connsiteX6" fmla="*/ 577516 w 1132829"/>
                  <a:gd name="connsiteY6" fmla="*/ 204537 h 282728"/>
                  <a:gd name="connsiteX7" fmla="*/ 782053 w 1132829"/>
                  <a:gd name="connsiteY7" fmla="*/ 24063 h 282728"/>
                  <a:gd name="connsiteX8" fmla="*/ 974558 w 1132829"/>
                  <a:gd name="connsiteY8" fmla="*/ 276726 h 282728"/>
                  <a:gd name="connsiteX9" fmla="*/ 1118937 w 1132829"/>
                  <a:gd name="connsiteY9" fmla="*/ 204537 h 282728"/>
                  <a:gd name="connsiteX10" fmla="*/ 1118937 w 1132829"/>
                  <a:gd name="connsiteY10" fmla="*/ 216568 h 28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2829" h="282728">
                    <a:moveTo>
                      <a:pt x="0" y="168442"/>
                    </a:moveTo>
                    <a:cubicBezTo>
                      <a:pt x="37097" y="87228"/>
                      <a:pt x="74195" y="6015"/>
                      <a:pt x="120316" y="12031"/>
                    </a:cubicBezTo>
                    <a:cubicBezTo>
                      <a:pt x="166437" y="18047"/>
                      <a:pt x="228601" y="206542"/>
                      <a:pt x="276727" y="204537"/>
                    </a:cubicBezTo>
                    <a:cubicBezTo>
                      <a:pt x="324853" y="202532"/>
                      <a:pt x="409074" y="0"/>
                      <a:pt x="409074" y="0"/>
                    </a:cubicBezTo>
                    <a:lnTo>
                      <a:pt x="409074" y="0"/>
                    </a:lnTo>
                    <a:lnTo>
                      <a:pt x="577516" y="204537"/>
                    </a:lnTo>
                    <a:lnTo>
                      <a:pt x="577516" y="204537"/>
                    </a:lnTo>
                    <a:cubicBezTo>
                      <a:pt x="611605" y="174458"/>
                      <a:pt x="715879" y="12031"/>
                      <a:pt x="782053" y="24063"/>
                    </a:cubicBezTo>
                    <a:cubicBezTo>
                      <a:pt x="848227" y="36094"/>
                      <a:pt x="918411" y="246647"/>
                      <a:pt x="974558" y="276726"/>
                    </a:cubicBezTo>
                    <a:cubicBezTo>
                      <a:pt x="1030705" y="306805"/>
                      <a:pt x="1094874" y="214563"/>
                      <a:pt x="1118937" y="204537"/>
                    </a:cubicBezTo>
                    <a:cubicBezTo>
                      <a:pt x="1143000" y="194511"/>
                      <a:pt x="1130968" y="205539"/>
                      <a:pt x="1118937" y="216568"/>
                    </a:cubicBezTo>
                  </a:path>
                </a:pathLst>
              </a:custGeom>
              <a:solidFill>
                <a:schemeClr val="bg1"/>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626" dirty="0">
                  <a:solidFill>
                    <a:schemeClr val="accent2">
                      <a:lumMod val="50000"/>
                    </a:schemeClr>
                  </a:solidFill>
                </a:endParaRPr>
              </a:p>
            </p:txBody>
          </p:sp>
          <p:grpSp>
            <p:nvGrpSpPr>
              <p:cNvPr id="118" name="Elemento grafico 69" descr="Globo terrestre, Americhe">
                <a:extLst>
                  <a:ext uri="{FF2B5EF4-FFF2-40B4-BE49-F238E27FC236}">
                    <a16:creationId xmlns:a16="http://schemas.microsoft.com/office/drawing/2014/main" id="{98E22893-1CEC-4275-879D-6D9BECB68ACE}"/>
                  </a:ext>
                </a:extLst>
              </p:cNvPr>
              <p:cNvGrpSpPr/>
              <p:nvPr/>
            </p:nvGrpSpPr>
            <p:grpSpPr>
              <a:xfrm>
                <a:off x="2138879" y="3414838"/>
                <a:ext cx="866367" cy="821498"/>
                <a:chOff x="4791158" y="3667690"/>
                <a:chExt cx="676258" cy="714093"/>
              </a:xfrm>
              <a:grpFill/>
            </p:grpSpPr>
            <p:sp>
              <p:nvSpPr>
                <p:cNvPr id="124" name="Figura a mano libera: forma 123">
                  <a:extLst>
                    <a:ext uri="{FF2B5EF4-FFF2-40B4-BE49-F238E27FC236}">
                      <a16:creationId xmlns:a16="http://schemas.microsoft.com/office/drawing/2014/main" id="{D3A26D74-C89C-4562-BB68-55CAA50CDA7D}"/>
                    </a:ext>
                  </a:extLst>
                </p:cNvPr>
                <p:cNvSpPr/>
                <p:nvPr/>
              </p:nvSpPr>
              <p:spPr>
                <a:xfrm>
                  <a:off x="4791158" y="3667690"/>
                  <a:ext cx="676258" cy="714093"/>
                </a:xfrm>
                <a:custGeom>
                  <a:avLst/>
                  <a:gdLst>
                    <a:gd name="connsiteX0" fmla="*/ 361950 w 723900"/>
                    <a:gd name="connsiteY0" fmla="*/ 0 h 723900"/>
                    <a:gd name="connsiteX1" fmla="*/ 0 w 723900"/>
                    <a:gd name="connsiteY1" fmla="*/ 361950 h 723900"/>
                    <a:gd name="connsiteX2" fmla="*/ 361950 w 723900"/>
                    <a:gd name="connsiteY2" fmla="*/ 723900 h 723900"/>
                    <a:gd name="connsiteX3" fmla="*/ 723900 w 723900"/>
                    <a:gd name="connsiteY3" fmla="*/ 361950 h 723900"/>
                    <a:gd name="connsiteX4" fmla="*/ 361950 w 723900"/>
                    <a:gd name="connsiteY4" fmla="*/ 0 h 723900"/>
                    <a:gd name="connsiteX5" fmla="*/ 38100 w 723900"/>
                    <a:gd name="connsiteY5" fmla="*/ 361950 h 723900"/>
                    <a:gd name="connsiteX6" fmla="*/ 123825 w 723900"/>
                    <a:gd name="connsiteY6" fmla="*/ 142875 h 723900"/>
                    <a:gd name="connsiteX7" fmla="*/ 142875 w 723900"/>
                    <a:gd name="connsiteY7" fmla="*/ 161925 h 723900"/>
                    <a:gd name="connsiteX8" fmla="*/ 142875 w 723900"/>
                    <a:gd name="connsiteY8" fmla="*/ 221933 h 723900"/>
                    <a:gd name="connsiteX9" fmla="*/ 146685 w 723900"/>
                    <a:gd name="connsiteY9" fmla="*/ 233363 h 723900"/>
                    <a:gd name="connsiteX10" fmla="*/ 209550 w 723900"/>
                    <a:gd name="connsiteY10" fmla="*/ 314325 h 723900"/>
                    <a:gd name="connsiteX11" fmla="*/ 214313 w 723900"/>
                    <a:gd name="connsiteY11" fmla="*/ 309563 h 723900"/>
                    <a:gd name="connsiteX12" fmla="*/ 216218 w 723900"/>
                    <a:gd name="connsiteY12" fmla="*/ 298133 h 723900"/>
                    <a:gd name="connsiteX13" fmla="*/ 204788 w 723900"/>
                    <a:gd name="connsiteY13" fmla="*/ 279083 h 723900"/>
                    <a:gd name="connsiteX14" fmla="*/ 216218 w 723900"/>
                    <a:gd name="connsiteY14" fmla="*/ 264795 h 723900"/>
                    <a:gd name="connsiteX15" fmla="*/ 221933 w 723900"/>
                    <a:gd name="connsiteY15" fmla="*/ 269558 h 723900"/>
                    <a:gd name="connsiteX16" fmla="*/ 253365 w 723900"/>
                    <a:gd name="connsiteY16" fmla="*/ 331470 h 723900"/>
                    <a:gd name="connsiteX17" fmla="*/ 269558 w 723900"/>
                    <a:gd name="connsiteY17" fmla="*/ 345758 h 723900"/>
                    <a:gd name="connsiteX18" fmla="*/ 311468 w 723900"/>
                    <a:gd name="connsiteY18" fmla="*/ 360045 h 723900"/>
                    <a:gd name="connsiteX19" fmla="*/ 317183 w 723900"/>
                    <a:gd name="connsiteY19" fmla="*/ 364808 h 723900"/>
                    <a:gd name="connsiteX20" fmla="*/ 320040 w 723900"/>
                    <a:gd name="connsiteY20" fmla="*/ 369570 h 723900"/>
                    <a:gd name="connsiteX21" fmla="*/ 337185 w 723900"/>
                    <a:gd name="connsiteY21" fmla="*/ 380048 h 723900"/>
                    <a:gd name="connsiteX22" fmla="*/ 348615 w 723900"/>
                    <a:gd name="connsiteY22" fmla="*/ 380048 h 723900"/>
                    <a:gd name="connsiteX23" fmla="*/ 356235 w 723900"/>
                    <a:gd name="connsiteY23" fmla="*/ 383858 h 723900"/>
                    <a:gd name="connsiteX24" fmla="*/ 368618 w 723900"/>
                    <a:gd name="connsiteY24" fmla="*/ 401955 h 723900"/>
                    <a:gd name="connsiteX25" fmla="*/ 380048 w 723900"/>
                    <a:gd name="connsiteY25" fmla="*/ 409575 h 723900"/>
                    <a:gd name="connsiteX26" fmla="*/ 400050 w 723900"/>
                    <a:gd name="connsiteY26" fmla="*/ 414338 h 723900"/>
                    <a:gd name="connsiteX27" fmla="*/ 406718 w 723900"/>
                    <a:gd name="connsiteY27" fmla="*/ 426720 h 723900"/>
                    <a:gd name="connsiteX28" fmla="*/ 391478 w 723900"/>
                    <a:gd name="connsiteY28" fmla="*/ 463868 h 723900"/>
                    <a:gd name="connsiteX29" fmla="*/ 448628 w 723900"/>
                    <a:gd name="connsiteY29" fmla="*/ 559118 h 723900"/>
                    <a:gd name="connsiteX30" fmla="*/ 440055 w 723900"/>
                    <a:gd name="connsiteY30" fmla="*/ 673418 h 723900"/>
                    <a:gd name="connsiteX31" fmla="*/ 362903 w 723900"/>
                    <a:gd name="connsiteY31" fmla="*/ 682943 h 723900"/>
                    <a:gd name="connsiteX32" fmla="*/ 38100 w 723900"/>
                    <a:gd name="connsiteY32" fmla="*/ 361950 h 723900"/>
                    <a:gd name="connsiteX33" fmla="*/ 483870 w 723900"/>
                    <a:gd name="connsiteY33" fmla="*/ 661988 h 723900"/>
                    <a:gd name="connsiteX34" fmla="*/ 552450 w 723900"/>
                    <a:gd name="connsiteY34" fmla="*/ 600075 h 723900"/>
                    <a:gd name="connsiteX35" fmla="*/ 571500 w 723900"/>
                    <a:gd name="connsiteY35" fmla="*/ 552450 h 723900"/>
                    <a:gd name="connsiteX36" fmla="*/ 638175 w 723900"/>
                    <a:gd name="connsiteY36" fmla="*/ 485775 h 723900"/>
                    <a:gd name="connsiteX37" fmla="*/ 571500 w 723900"/>
                    <a:gd name="connsiteY37" fmla="*/ 438150 h 723900"/>
                    <a:gd name="connsiteX38" fmla="*/ 457200 w 723900"/>
                    <a:gd name="connsiteY38" fmla="*/ 381000 h 723900"/>
                    <a:gd name="connsiteX39" fmla="*/ 409575 w 723900"/>
                    <a:gd name="connsiteY39" fmla="*/ 400050 h 723900"/>
                    <a:gd name="connsiteX40" fmla="*/ 390525 w 723900"/>
                    <a:gd name="connsiteY40" fmla="*/ 390525 h 723900"/>
                    <a:gd name="connsiteX41" fmla="*/ 390525 w 723900"/>
                    <a:gd name="connsiteY41" fmla="*/ 361950 h 723900"/>
                    <a:gd name="connsiteX42" fmla="*/ 381000 w 723900"/>
                    <a:gd name="connsiteY42" fmla="*/ 352425 h 723900"/>
                    <a:gd name="connsiteX43" fmla="*/ 361950 w 723900"/>
                    <a:gd name="connsiteY43" fmla="*/ 352425 h 723900"/>
                    <a:gd name="connsiteX44" fmla="*/ 361950 w 723900"/>
                    <a:gd name="connsiteY44" fmla="*/ 323850 h 723900"/>
                    <a:gd name="connsiteX45" fmla="*/ 352425 w 723900"/>
                    <a:gd name="connsiteY45" fmla="*/ 314325 h 723900"/>
                    <a:gd name="connsiteX46" fmla="*/ 342900 w 723900"/>
                    <a:gd name="connsiteY46" fmla="*/ 314325 h 723900"/>
                    <a:gd name="connsiteX47" fmla="*/ 332423 w 723900"/>
                    <a:gd name="connsiteY47" fmla="*/ 320993 h 723900"/>
                    <a:gd name="connsiteX48" fmla="*/ 304800 w 723900"/>
                    <a:gd name="connsiteY48" fmla="*/ 313373 h 723900"/>
                    <a:gd name="connsiteX49" fmla="*/ 295275 w 723900"/>
                    <a:gd name="connsiteY49" fmla="*/ 294323 h 723900"/>
                    <a:gd name="connsiteX50" fmla="*/ 342900 w 723900"/>
                    <a:gd name="connsiteY50" fmla="*/ 256223 h 723900"/>
                    <a:gd name="connsiteX51" fmla="*/ 363855 w 723900"/>
                    <a:gd name="connsiteY51" fmla="*/ 256223 h 723900"/>
                    <a:gd name="connsiteX52" fmla="*/ 373380 w 723900"/>
                    <a:gd name="connsiteY52" fmla="*/ 263843 h 723900"/>
                    <a:gd name="connsiteX53" fmla="*/ 379095 w 723900"/>
                    <a:gd name="connsiteY53" fmla="*/ 287655 h 723900"/>
                    <a:gd name="connsiteX54" fmla="*/ 388620 w 723900"/>
                    <a:gd name="connsiteY54" fmla="*/ 295275 h 723900"/>
                    <a:gd name="connsiteX55" fmla="*/ 392430 w 723900"/>
                    <a:gd name="connsiteY55" fmla="*/ 295275 h 723900"/>
                    <a:gd name="connsiteX56" fmla="*/ 401955 w 723900"/>
                    <a:gd name="connsiteY56" fmla="*/ 287655 h 723900"/>
                    <a:gd name="connsiteX57" fmla="*/ 408623 w 723900"/>
                    <a:gd name="connsiteY57" fmla="*/ 252413 h 723900"/>
                    <a:gd name="connsiteX58" fmla="*/ 412433 w 723900"/>
                    <a:gd name="connsiteY58" fmla="*/ 243840 h 723900"/>
                    <a:gd name="connsiteX59" fmla="*/ 439103 w 723900"/>
                    <a:gd name="connsiteY59" fmla="*/ 210502 h 723900"/>
                    <a:gd name="connsiteX60" fmla="*/ 461010 w 723900"/>
                    <a:gd name="connsiteY60" fmla="*/ 200025 h 723900"/>
                    <a:gd name="connsiteX61" fmla="*/ 485775 w 723900"/>
                    <a:gd name="connsiteY61" fmla="*/ 200025 h 723900"/>
                    <a:gd name="connsiteX62" fmla="*/ 495300 w 723900"/>
                    <a:gd name="connsiteY62" fmla="*/ 190500 h 723900"/>
                    <a:gd name="connsiteX63" fmla="*/ 495300 w 723900"/>
                    <a:gd name="connsiteY63" fmla="*/ 180975 h 723900"/>
                    <a:gd name="connsiteX64" fmla="*/ 492443 w 723900"/>
                    <a:gd name="connsiteY64" fmla="*/ 178118 h 723900"/>
                    <a:gd name="connsiteX65" fmla="*/ 499110 w 723900"/>
                    <a:gd name="connsiteY65" fmla="*/ 161925 h 723900"/>
                    <a:gd name="connsiteX66" fmla="*/ 504825 w 723900"/>
                    <a:gd name="connsiteY66" fmla="*/ 161925 h 723900"/>
                    <a:gd name="connsiteX67" fmla="*/ 514350 w 723900"/>
                    <a:gd name="connsiteY67" fmla="*/ 171450 h 723900"/>
                    <a:gd name="connsiteX68" fmla="*/ 523875 w 723900"/>
                    <a:gd name="connsiteY68" fmla="*/ 180975 h 723900"/>
                    <a:gd name="connsiteX69" fmla="*/ 533400 w 723900"/>
                    <a:gd name="connsiteY69" fmla="*/ 180975 h 723900"/>
                    <a:gd name="connsiteX70" fmla="*/ 539115 w 723900"/>
                    <a:gd name="connsiteY70" fmla="*/ 156210 h 723900"/>
                    <a:gd name="connsiteX71" fmla="*/ 530543 w 723900"/>
                    <a:gd name="connsiteY71" fmla="*/ 135255 h 723900"/>
                    <a:gd name="connsiteX72" fmla="*/ 449580 w 723900"/>
                    <a:gd name="connsiteY72" fmla="*/ 86678 h 723900"/>
                    <a:gd name="connsiteX73" fmla="*/ 444818 w 723900"/>
                    <a:gd name="connsiteY73" fmla="*/ 85725 h 723900"/>
                    <a:gd name="connsiteX74" fmla="*/ 428625 w 723900"/>
                    <a:gd name="connsiteY74" fmla="*/ 85725 h 723900"/>
                    <a:gd name="connsiteX75" fmla="*/ 409575 w 723900"/>
                    <a:gd name="connsiteY75" fmla="*/ 104775 h 723900"/>
                    <a:gd name="connsiteX76" fmla="*/ 409575 w 723900"/>
                    <a:gd name="connsiteY76" fmla="*/ 114300 h 723900"/>
                    <a:gd name="connsiteX77" fmla="*/ 400050 w 723900"/>
                    <a:gd name="connsiteY77" fmla="*/ 123825 h 723900"/>
                    <a:gd name="connsiteX78" fmla="*/ 390525 w 723900"/>
                    <a:gd name="connsiteY78" fmla="*/ 123825 h 723900"/>
                    <a:gd name="connsiteX79" fmla="*/ 381000 w 723900"/>
                    <a:gd name="connsiteY79" fmla="*/ 114300 h 723900"/>
                    <a:gd name="connsiteX80" fmla="*/ 352425 w 723900"/>
                    <a:gd name="connsiteY80" fmla="*/ 114300 h 723900"/>
                    <a:gd name="connsiteX81" fmla="*/ 342900 w 723900"/>
                    <a:gd name="connsiteY81" fmla="*/ 104775 h 723900"/>
                    <a:gd name="connsiteX82" fmla="*/ 342900 w 723900"/>
                    <a:gd name="connsiteY82" fmla="*/ 80963 h 723900"/>
                    <a:gd name="connsiteX83" fmla="*/ 346710 w 723900"/>
                    <a:gd name="connsiteY83" fmla="*/ 73343 h 723900"/>
                    <a:gd name="connsiteX84" fmla="*/ 407670 w 723900"/>
                    <a:gd name="connsiteY84" fmla="*/ 47625 h 723900"/>
                    <a:gd name="connsiteX85" fmla="*/ 417195 w 723900"/>
                    <a:gd name="connsiteY85" fmla="*/ 63818 h 723900"/>
                    <a:gd name="connsiteX86" fmla="*/ 423863 w 723900"/>
                    <a:gd name="connsiteY86" fmla="*/ 66675 h 723900"/>
                    <a:gd name="connsiteX87" fmla="*/ 447675 w 723900"/>
                    <a:gd name="connsiteY87" fmla="*/ 66675 h 723900"/>
                    <a:gd name="connsiteX88" fmla="*/ 457200 w 723900"/>
                    <a:gd name="connsiteY88" fmla="*/ 57150 h 723900"/>
                    <a:gd name="connsiteX89" fmla="*/ 457200 w 723900"/>
                    <a:gd name="connsiteY89" fmla="*/ 52388 h 723900"/>
                    <a:gd name="connsiteX90" fmla="*/ 685800 w 723900"/>
                    <a:gd name="connsiteY90" fmla="*/ 361950 h 723900"/>
                    <a:gd name="connsiteX91" fmla="*/ 483870 w 723900"/>
                    <a:gd name="connsiteY91" fmla="*/ 661988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723900" h="723900">
                      <a:moveTo>
                        <a:pt x="361950" y="0"/>
                      </a:moveTo>
                      <a:cubicBezTo>
                        <a:pt x="161925" y="0"/>
                        <a:pt x="0" y="161925"/>
                        <a:pt x="0" y="361950"/>
                      </a:cubicBezTo>
                      <a:cubicBezTo>
                        <a:pt x="0" y="561975"/>
                        <a:pt x="161925" y="723900"/>
                        <a:pt x="361950" y="723900"/>
                      </a:cubicBezTo>
                      <a:cubicBezTo>
                        <a:pt x="561975" y="723900"/>
                        <a:pt x="723900" y="561975"/>
                        <a:pt x="723900" y="361950"/>
                      </a:cubicBezTo>
                      <a:cubicBezTo>
                        <a:pt x="723900" y="161925"/>
                        <a:pt x="561975" y="0"/>
                        <a:pt x="361950" y="0"/>
                      </a:cubicBezTo>
                      <a:close/>
                      <a:moveTo>
                        <a:pt x="38100" y="361950"/>
                      </a:moveTo>
                      <a:cubicBezTo>
                        <a:pt x="38100" y="277178"/>
                        <a:pt x="70485" y="200978"/>
                        <a:pt x="123825" y="142875"/>
                      </a:cubicBezTo>
                      <a:cubicBezTo>
                        <a:pt x="132398" y="147638"/>
                        <a:pt x="140970" y="155258"/>
                        <a:pt x="142875" y="161925"/>
                      </a:cubicBezTo>
                      <a:lnTo>
                        <a:pt x="142875" y="221933"/>
                      </a:lnTo>
                      <a:cubicBezTo>
                        <a:pt x="142875" y="225743"/>
                        <a:pt x="143828" y="230505"/>
                        <a:pt x="146685" y="233363"/>
                      </a:cubicBezTo>
                      <a:lnTo>
                        <a:pt x="209550" y="314325"/>
                      </a:lnTo>
                      <a:lnTo>
                        <a:pt x="214313" y="309563"/>
                      </a:lnTo>
                      <a:cubicBezTo>
                        <a:pt x="217170" y="306705"/>
                        <a:pt x="218123" y="301943"/>
                        <a:pt x="216218" y="298133"/>
                      </a:cubicBezTo>
                      <a:lnTo>
                        <a:pt x="204788" y="279083"/>
                      </a:lnTo>
                      <a:cubicBezTo>
                        <a:pt x="200025" y="271463"/>
                        <a:pt x="207645" y="261938"/>
                        <a:pt x="216218" y="264795"/>
                      </a:cubicBezTo>
                      <a:cubicBezTo>
                        <a:pt x="219075" y="265748"/>
                        <a:pt x="220980" y="267653"/>
                        <a:pt x="221933" y="269558"/>
                      </a:cubicBezTo>
                      <a:lnTo>
                        <a:pt x="253365" y="331470"/>
                      </a:lnTo>
                      <a:cubicBezTo>
                        <a:pt x="257175" y="338138"/>
                        <a:pt x="262890" y="343853"/>
                        <a:pt x="269558" y="345758"/>
                      </a:cubicBezTo>
                      <a:lnTo>
                        <a:pt x="311468" y="360045"/>
                      </a:lnTo>
                      <a:cubicBezTo>
                        <a:pt x="314325" y="360998"/>
                        <a:pt x="316230" y="362903"/>
                        <a:pt x="317183" y="364808"/>
                      </a:cubicBezTo>
                      <a:lnTo>
                        <a:pt x="320040" y="369570"/>
                      </a:lnTo>
                      <a:cubicBezTo>
                        <a:pt x="322898" y="376238"/>
                        <a:pt x="329565" y="380048"/>
                        <a:pt x="337185" y="380048"/>
                      </a:cubicBezTo>
                      <a:lnTo>
                        <a:pt x="348615" y="380048"/>
                      </a:lnTo>
                      <a:cubicBezTo>
                        <a:pt x="351473" y="380048"/>
                        <a:pt x="354330" y="381953"/>
                        <a:pt x="356235" y="383858"/>
                      </a:cubicBezTo>
                      <a:lnTo>
                        <a:pt x="368618" y="401955"/>
                      </a:lnTo>
                      <a:cubicBezTo>
                        <a:pt x="371475" y="405765"/>
                        <a:pt x="375285" y="408623"/>
                        <a:pt x="380048" y="409575"/>
                      </a:cubicBezTo>
                      <a:lnTo>
                        <a:pt x="400050" y="414338"/>
                      </a:lnTo>
                      <a:cubicBezTo>
                        <a:pt x="405765" y="415290"/>
                        <a:pt x="408623" y="421958"/>
                        <a:pt x="406718" y="426720"/>
                      </a:cubicBezTo>
                      <a:cubicBezTo>
                        <a:pt x="406718" y="426720"/>
                        <a:pt x="391478" y="441960"/>
                        <a:pt x="391478" y="463868"/>
                      </a:cubicBezTo>
                      <a:cubicBezTo>
                        <a:pt x="391478" y="526733"/>
                        <a:pt x="448628" y="544830"/>
                        <a:pt x="448628" y="559118"/>
                      </a:cubicBezTo>
                      <a:cubicBezTo>
                        <a:pt x="448628" y="598170"/>
                        <a:pt x="442913" y="652463"/>
                        <a:pt x="440055" y="673418"/>
                      </a:cubicBezTo>
                      <a:cubicBezTo>
                        <a:pt x="415290" y="679133"/>
                        <a:pt x="389573" y="682943"/>
                        <a:pt x="362903" y="682943"/>
                      </a:cubicBezTo>
                      <a:cubicBezTo>
                        <a:pt x="183833" y="685800"/>
                        <a:pt x="38100" y="540068"/>
                        <a:pt x="38100" y="361950"/>
                      </a:cubicBezTo>
                      <a:close/>
                      <a:moveTo>
                        <a:pt x="483870" y="661988"/>
                      </a:moveTo>
                      <a:cubicBezTo>
                        <a:pt x="504825" y="643890"/>
                        <a:pt x="540068" y="613410"/>
                        <a:pt x="552450" y="600075"/>
                      </a:cubicBezTo>
                      <a:cubicBezTo>
                        <a:pt x="568643" y="581978"/>
                        <a:pt x="571500" y="552450"/>
                        <a:pt x="571500" y="552450"/>
                      </a:cubicBezTo>
                      <a:cubicBezTo>
                        <a:pt x="571500" y="552450"/>
                        <a:pt x="638175" y="534353"/>
                        <a:pt x="638175" y="485775"/>
                      </a:cubicBezTo>
                      <a:cubicBezTo>
                        <a:pt x="638175" y="452438"/>
                        <a:pt x="571500" y="438150"/>
                        <a:pt x="571500" y="438150"/>
                      </a:cubicBezTo>
                      <a:cubicBezTo>
                        <a:pt x="560070" y="401003"/>
                        <a:pt x="503873" y="381000"/>
                        <a:pt x="457200" y="381000"/>
                      </a:cubicBezTo>
                      <a:cubicBezTo>
                        <a:pt x="446723" y="381000"/>
                        <a:pt x="409575" y="400050"/>
                        <a:pt x="409575" y="400050"/>
                      </a:cubicBezTo>
                      <a:lnTo>
                        <a:pt x="390525" y="390525"/>
                      </a:lnTo>
                      <a:lnTo>
                        <a:pt x="390525" y="361950"/>
                      </a:lnTo>
                      <a:cubicBezTo>
                        <a:pt x="390525" y="356235"/>
                        <a:pt x="386715" y="352425"/>
                        <a:pt x="381000" y="352425"/>
                      </a:cubicBezTo>
                      <a:lnTo>
                        <a:pt x="361950" y="352425"/>
                      </a:lnTo>
                      <a:lnTo>
                        <a:pt x="361950" y="323850"/>
                      </a:lnTo>
                      <a:cubicBezTo>
                        <a:pt x="361950" y="318135"/>
                        <a:pt x="358140" y="314325"/>
                        <a:pt x="352425" y="314325"/>
                      </a:cubicBezTo>
                      <a:lnTo>
                        <a:pt x="342900" y="314325"/>
                      </a:lnTo>
                      <a:lnTo>
                        <a:pt x="332423" y="320993"/>
                      </a:lnTo>
                      <a:cubicBezTo>
                        <a:pt x="322898" y="327660"/>
                        <a:pt x="309563" y="323850"/>
                        <a:pt x="304800" y="313373"/>
                      </a:cubicBezTo>
                      <a:cubicBezTo>
                        <a:pt x="304800" y="313373"/>
                        <a:pt x="295275" y="300038"/>
                        <a:pt x="295275" y="294323"/>
                      </a:cubicBezTo>
                      <a:cubicBezTo>
                        <a:pt x="295275" y="253365"/>
                        <a:pt x="342900" y="256223"/>
                        <a:pt x="342900" y="256223"/>
                      </a:cubicBezTo>
                      <a:lnTo>
                        <a:pt x="363855" y="256223"/>
                      </a:lnTo>
                      <a:cubicBezTo>
                        <a:pt x="368618" y="256223"/>
                        <a:pt x="372428" y="259080"/>
                        <a:pt x="373380" y="263843"/>
                      </a:cubicBezTo>
                      <a:lnTo>
                        <a:pt x="379095" y="287655"/>
                      </a:lnTo>
                      <a:cubicBezTo>
                        <a:pt x="380048" y="291465"/>
                        <a:pt x="383858" y="295275"/>
                        <a:pt x="388620" y="295275"/>
                      </a:cubicBezTo>
                      <a:lnTo>
                        <a:pt x="392430" y="295275"/>
                      </a:lnTo>
                      <a:cubicBezTo>
                        <a:pt x="397193" y="295275"/>
                        <a:pt x="401003" y="292418"/>
                        <a:pt x="401955" y="287655"/>
                      </a:cubicBezTo>
                      <a:lnTo>
                        <a:pt x="408623" y="252413"/>
                      </a:lnTo>
                      <a:cubicBezTo>
                        <a:pt x="409575" y="249555"/>
                        <a:pt x="410528" y="246698"/>
                        <a:pt x="412433" y="243840"/>
                      </a:cubicBezTo>
                      <a:lnTo>
                        <a:pt x="439103" y="210502"/>
                      </a:lnTo>
                      <a:cubicBezTo>
                        <a:pt x="444818" y="203835"/>
                        <a:pt x="452438" y="200025"/>
                        <a:pt x="461010" y="200025"/>
                      </a:cubicBezTo>
                      <a:lnTo>
                        <a:pt x="485775" y="200025"/>
                      </a:lnTo>
                      <a:cubicBezTo>
                        <a:pt x="491490" y="200025"/>
                        <a:pt x="495300" y="196215"/>
                        <a:pt x="495300" y="190500"/>
                      </a:cubicBezTo>
                      <a:lnTo>
                        <a:pt x="495300" y="180975"/>
                      </a:lnTo>
                      <a:lnTo>
                        <a:pt x="492443" y="178118"/>
                      </a:lnTo>
                      <a:cubicBezTo>
                        <a:pt x="486728" y="172403"/>
                        <a:pt x="490538" y="161925"/>
                        <a:pt x="499110" y="161925"/>
                      </a:cubicBezTo>
                      <a:lnTo>
                        <a:pt x="504825" y="161925"/>
                      </a:lnTo>
                      <a:cubicBezTo>
                        <a:pt x="510540" y="161925"/>
                        <a:pt x="514350" y="165735"/>
                        <a:pt x="514350" y="171450"/>
                      </a:cubicBezTo>
                      <a:cubicBezTo>
                        <a:pt x="514350" y="177165"/>
                        <a:pt x="518160" y="180975"/>
                        <a:pt x="523875" y="180975"/>
                      </a:cubicBezTo>
                      <a:lnTo>
                        <a:pt x="533400" y="180975"/>
                      </a:lnTo>
                      <a:lnTo>
                        <a:pt x="539115" y="156210"/>
                      </a:lnTo>
                      <a:cubicBezTo>
                        <a:pt x="541020" y="147638"/>
                        <a:pt x="537210" y="140018"/>
                        <a:pt x="530543" y="135255"/>
                      </a:cubicBezTo>
                      <a:lnTo>
                        <a:pt x="449580" y="86678"/>
                      </a:lnTo>
                      <a:cubicBezTo>
                        <a:pt x="448628" y="85725"/>
                        <a:pt x="446723" y="85725"/>
                        <a:pt x="444818" y="85725"/>
                      </a:cubicBezTo>
                      <a:lnTo>
                        <a:pt x="428625" y="85725"/>
                      </a:lnTo>
                      <a:cubicBezTo>
                        <a:pt x="418148" y="85725"/>
                        <a:pt x="409575" y="94298"/>
                        <a:pt x="409575" y="104775"/>
                      </a:cubicBezTo>
                      <a:lnTo>
                        <a:pt x="409575" y="114300"/>
                      </a:lnTo>
                      <a:cubicBezTo>
                        <a:pt x="409575" y="120015"/>
                        <a:pt x="405765" y="123825"/>
                        <a:pt x="400050" y="123825"/>
                      </a:cubicBezTo>
                      <a:lnTo>
                        <a:pt x="390525" y="123825"/>
                      </a:lnTo>
                      <a:lnTo>
                        <a:pt x="381000" y="114300"/>
                      </a:lnTo>
                      <a:lnTo>
                        <a:pt x="352425" y="114300"/>
                      </a:lnTo>
                      <a:cubicBezTo>
                        <a:pt x="346710" y="114300"/>
                        <a:pt x="342900" y="110490"/>
                        <a:pt x="342900" y="104775"/>
                      </a:cubicBezTo>
                      <a:lnTo>
                        <a:pt x="342900" y="80963"/>
                      </a:lnTo>
                      <a:cubicBezTo>
                        <a:pt x="342900" y="78105"/>
                        <a:pt x="343853" y="75248"/>
                        <a:pt x="346710" y="73343"/>
                      </a:cubicBezTo>
                      <a:lnTo>
                        <a:pt x="407670" y="47625"/>
                      </a:lnTo>
                      <a:lnTo>
                        <a:pt x="417195" y="63818"/>
                      </a:lnTo>
                      <a:cubicBezTo>
                        <a:pt x="419100" y="65723"/>
                        <a:pt x="421005" y="66675"/>
                        <a:pt x="423863" y="66675"/>
                      </a:cubicBezTo>
                      <a:lnTo>
                        <a:pt x="447675" y="66675"/>
                      </a:lnTo>
                      <a:cubicBezTo>
                        <a:pt x="453390" y="66675"/>
                        <a:pt x="457200" y="62865"/>
                        <a:pt x="457200" y="57150"/>
                      </a:cubicBezTo>
                      <a:lnTo>
                        <a:pt x="457200" y="52388"/>
                      </a:lnTo>
                      <a:cubicBezTo>
                        <a:pt x="589598" y="93345"/>
                        <a:pt x="685800" y="216218"/>
                        <a:pt x="685800" y="361950"/>
                      </a:cubicBezTo>
                      <a:cubicBezTo>
                        <a:pt x="685800" y="497205"/>
                        <a:pt x="601980" y="613410"/>
                        <a:pt x="483870" y="661988"/>
                      </a:cubicBezTo>
                      <a:close/>
                    </a:path>
                  </a:pathLst>
                </a:custGeom>
                <a:grpFill/>
                <a:ln w="9525" cap="flat">
                  <a:noFill/>
                  <a:prstDash val="solid"/>
                  <a:miter/>
                </a:ln>
              </p:spPr>
              <p:txBody>
                <a:bodyPr rtlCol="0" anchor="ctr"/>
                <a:lstStyle/>
                <a:p>
                  <a:endParaRPr lang="it-IT" sz="626" dirty="0"/>
                </a:p>
              </p:txBody>
            </p:sp>
            <p:sp>
              <p:nvSpPr>
                <p:cNvPr id="125" name="Figura a mano libera: forma 124">
                  <a:extLst>
                    <a:ext uri="{FF2B5EF4-FFF2-40B4-BE49-F238E27FC236}">
                      <a16:creationId xmlns:a16="http://schemas.microsoft.com/office/drawing/2014/main" id="{5D1A825C-A367-439A-A754-7A9720438D73}"/>
                    </a:ext>
                  </a:extLst>
                </p:cNvPr>
                <p:cNvSpPr/>
                <p:nvPr/>
              </p:nvSpPr>
              <p:spPr>
                <a:xfrm>
                  <a:off x="5048062" y="3823040"/>
                  <a:ext cx="97762" cy="32642"/>
                </a:xfrm>
                <a:custGeom>
                  <a:avLst/>
                  <a:gdLst>
                    <a:gd name="connsiteX0" fmla="*/ 91095 w 97762"/>
                    <a:gd name="connsiteY0" fmla="*/ 15954 h 32642"/>
                    <a:gd name="connsiteX1" fmla="*/ 45375 w 97762"/>
                    <a:gd name="connsiteY1" fmla="*/ 714 h 32642"/>
                    <a:gd name="connsiteX2" fmla="*/ 34898 w 97762"/>
                    <a:gd name="connsiteY2" fmla="*/ 714 h 32642"/>
                    <a:gd name="connsiteX3" fmla="*/ 2513 w 97762"/>
                    <a:gd name="connsiteY3" fmla="*/ 8334 h 32642"/>
                    <a:gd name="connsiteX4" fmla="*/ 2513 w 97762"/>
                    <a:gd name="connsiteY4" fmla="*/ 17859 h 32642"/>
                    <a:gd name="connsiteX5" fmla="*/ 46328 w 97762"/>
                    <a:gd name="connsiteY5" fmla="*/ 17859 h 32642"/>
                    <a:gd name="connsiteX6" fmla="*/ 52995 w 97762"/>
                    <a:gd name="connsiteY6" fmla="*/ 18812 h 32642"/>
                    <a:gd name="connsiteX7" fmla="*/ 86333 w 97762"/>
                    <a:gd name="connsiteY7" fmla="*/ 32147 h 32642"/>
                    <a:gd name="connsiteX8" fmla="*/ 97763 w 97762"/>
                    <a:gd name="connsiteY8" fmla="*/ 24527 h 32642"/>
                    <a:gd name="connsiteX9" fmla="*/ 91095 w 97762"/>
                    <a:gd name="connsiteY9" fmla="*/ 15954 h 32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62" h="32642">
                      <a:moveTo>
                        <a:pt x="91095" y="15954"/>
                      </a:moveTo>
                      <a:lnTo>
                        <a:pt x="45375" y="714"/>
                      </a:lnTo>
                      <a:cubicBezTo>
                        <a:pt x="41565" y="-238"/>
                        <a:pt x="38708" y="-238"/>
                        <a:pt x="34898" y="714"/>
                      </a:cubicBezTo>
                      <a:lnTo>
                        <a:pt x="2513" y="8334"/>
                      </a:lnTo>
                      <a:cubicBezTo>
                        <a:pt x="-345" y="10239"/>
                        <a:pt x="-1297" y="14049"/>
                        <a:pt x="2513" y="17859"/>
                      </a:cubicBezTo>
                      <a:lnTo>
                        <a:pt x="46328" y="17859"/>
                      </a:lnTo>
                      <a:cubicBezTo>
                        <a:pt x="49185" y="17859"/>
                        <a:pt x="51090" y="17859"/>
                        <a:pt x="52995" y="18812"/>
                      </a:cubicBezTo>
                      <a:lnTo>
                        <a:pt x="86333" y="32147"/>
                      </a:lnTo>
                      <a:cubicBezTo>
                        <a:pt x="92048" y="34052"/>
                        <a:pt x="97763" y="30242"/>
                        <a:pt x="97763" y="24527"/>
                      </a:cubicBezTo>
                      <a:cubicBezTo>
                        <a:pt x="97763" y="20717"/>
                        <a:pt x="94905" y="16907"/>
                        <a:pt x="91095" y="15954"/>
                      </a:cubicBezTo>
                      <a:close/>
                    </a:path>
                  </a:pathLst>
                </a:custGeom>
                <a:grpFill/>
                <a:ln w="9525" cap="flat">
                  <a:noFill/>
                  <a:prstDash val="solid"/>
                  <a:miter/>
                </a:ln>
              </p:spPr>
              <p:txBody>
                <a:bodyPr rtlCol="0" anchor="ctr"/>
                <a:lstStyle/>
                <a:p>
                  <a:endParaRPr lang="it-IT" sz="626"/>
                </a:p>
              </p:txBody>
            </p:sp>
          </p:grpSp>
          <p:grpSp>
            <p:nvGrpSpPr>
              <p:cNvPr id="119" name="Elemento grafico 65" descr="Termometro">
                <a:extLst>
                  <a:ext uri="{FF2B5EF4-FFF2-40B4-BE49-F238E27FC236}">
                    <a16:creationId xmlns:a16="http://schemas.microsoft.com/office/drawing/2014/main" id="{83C94C7B-859B-4E6F-A820-3C762BEE5B85}"/>
                  </a:ext>
                </a:extLst>
              </p:cNvPr>
              <p:cNvGrpSpPr/>
              <p:nvPr/>
            </p:nvGrpSpPr>
            <p:grpSpPr>
              <a:xfrm rot="19955502">
                <a:off x="1888466" y="3749640"/>
                <a:ext cx="282512" cy="489450"/>
                <a:chOff x="4739204" y="3350528"/>
                <a:chExt cx="381301" cy="843915"/>
              </a:xfrm>
              <a:grpFill/>
            </p:grpSpPr>
            <p:sp>
              <p:nvSpPr>
                <p:cNvPr id="122" name="Figura a mano libera: forma 121">
                  <a:extLst>
                    <a:ext uri="{FF2B5EF4-FFF2-40B4-BE49-F238E27FC236}">
                      <a16:creationId xmlns:a16="http://schemas.microsoft.com/office/drawing/2014/main" id="{2D8B9712-C3A9-4CFE-AE6A-19E67C6DE375}"/>
                    </a:ext>
                  </a:extLst>
                </p:cNvPr>
                <p:cNvSpPr/>
                <p:nvPr/>
              </p:nvSpPr>
              <p:spPr>
                <a:xfrm>
                  <a:off x="4739204" y="3350528"/>
                  <a:ext cx="381301" cy="843915"/>
                </a:xfrm>
                <a:custGeom>
                  <a:avLst/>
                  <a:gdLst>
                    <a:gd name="connsiteX0" fmla="*/ 190651 w 381301"/>
                    <a:gd name="connsiteY0" fmla="*/ 786765 h 843915"/>
                    <a:gd name="connsiteX1" fmla="*/ 61111 w 381301"/>
                    <a:gd name="connsiteY1" fmla="*/ 682943 h 843915"/>
                    <a:gd name="connsiteX2" fmla="*/ 133501 w 381301"/>
                    <a:gd name="connsiteY2" fmla="*/ 533400 h 843915"/>
                    <a:gd name="connsiteX3" fmla="*/ 133501 w 381301"/>
                    <a:gd name="connsiteY3" fmla="*/ 114300 h 843915"/>
                    <a:gd name="connsiteX4" fmla="*/ 190651 w 381301"/>
                    <a:gd name="connsiteY4" fmla="*/ 57150 h 843915"/>
                    <a:gd name="connsiteX5" fmla="*/ 247801 w 381301"/>
                    <a:gd name="connsiteY5" fmla="*/ 114300 h 843915"/>
                    <a:gd name="connsiteX6" fmla="*/ 247801 w 381301"/>
                    <a:gd name="connsiteY6" fmla="*/ 533400 h 843915"/>
                    <a:gd name="connsiteX7" fmla="*/ 320191 w 381301"/>
                    <a:gd name="connsiteY7" fmla="*/ 682943 h 843915"/>
                    <a:gd name="connsiteX8" fmla="*/ 190651 w 381301"/>
                    <a:gd name="connsiteY8" fmla="*/ 786765 h 843915"/>
                    <a:gd name="connsiteX9" fmla="*/ 190651 w 381301"/>
                    <a:gd name="connsiteY9" fmla="*/ 786765 h 843915"/>
                    <a:gd name="connsiteX10" fmla="*/ 304951 w 381301"/>
                    <a:gd name="connsiteY10" fmla="*/ 501015 h 843915"/>
                    <a:gd name="connsiteX11" fmla="*/ 304951 w 381301"/>
                    <a:gd name="connsiteY11" fmla="*/ 114300 h 843915"/>
                    <a:gd name="connsiteX12" fmla="*/ 190651 w 381301"/>
                    <a:gd name="connsiteY12" fmla="*/ 0 h 843915"/>
                    <a:gd name="connsiteX13" fmla="*/ 76351 w 381301"/>
                    <a:gd name="connsiteY13" fmla="*/ 114300 h 843915"/>
                    <a:gd name="connsiteX14" fmla="*/ 76351 w 381301"/>
                    <a:gd name="connsiteY14" fmla="*/ 501015 h 843915"/>
                    <a:gd name="connsiteX15" fmla="*/ 9676 w 381301"/>
                    <a:gd name="connsiteY15" fmla="*/ 713423 h 843915"/>
                    <a:gd name="connsiteX16" fmla="*/ 190651 w 381301"/>
                    <a:gd name="connsiteY16" fmla="*/ 843915 h 843915"/>
                    <a:gd name="connsiteX17" fmla="*/ 371626 w 381301"/>
                    <a:gd name="connsiteY17" fmla="*/ 713423 h 843915"/>
                    <a:gd name="connsiteX18" fmla="*/ 304951 w 381301"/>
                    <a:gd name="connsiteY18" fmla="*/ 501015 h 843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1301" h="843915">
                      <a:moveTo>
                        <a:pt x="190651" y="786765"/>
                      </a:moveTo>
                      <a:cubicBezTo>
                        <a:pt x="128738" y="786765"/>
                        <a:pt x="74446" y="742950"/>
                        <a:pt x="61111" y="682943"/>
                      </a:cubicBezTo>
                      <a:cubicBezTo>
                        <a:pt x="46823" y="621983"/>
                        <a:pt x="77303" y="560070"/>
                        <a:pt x="133501" y="533400"/>
                      </a:cubicBezTo>
                      <a:lnTo>
                        <a:pt x="133501" y="114300"/>
                      </a:lnTo>
                      <a:cubicBezTo>
                        <a:pt x="133501" y="82867"/>
                        <a:pt x="159218" y="57150"/>
                        <a:pt x="190651" y="57150"/>
                      </a:cubicBezTo>
                      <a:cubicBezTo>
                        <a:pt x="222083" y="57150"/>
                        <a:pt x="247801" y="82867"/>
                        <a:pt x="247801" y="114300"/>
                      </a:cubicBezTo>
                      <a:lnTo>
                        <a:pt x="247801" y="533400"/>
                      </a:lnTo>
                      <a:cubicBezTo>
                        <a:pt x="303998" y="560070"/>
                        <a:pt x="333526" y="621983"/>
                        <a:pt x="320191" y="682943"/>
                      </a:cubicBezTo>
                      <a:cubicBezTo>
                        <a:pt x="305903" y="742950"/>
                        <a:pt x="252563" y="785813"/>
                        <a:pt x="190651" y="786765"/>
                      </a:cubicBezTo>
                      <a:lnTo>
                        <a:pt x="190651" y="786765"/>
                      </a:lnTo>
                      <a:close/>
                      <a:moveTo>
                        <a:pt x="304951" y="501015"/>
                      </a:moveTo>
                      <a:lnTo>
                        <a:pt x="304951" y="114300"/>
                      </a:lnTo>
                      <a:cubicBezTo>
                        <a:pt x="304951" y="51435"/>
                        <a:pt x="253516" y="0"/>
                        <a:pt x="190651" y="0"/>
                      </a:cubicBezTo>
                      <a:cubicBezTo>
                        <a:pt x="127786" y="0"/>
                        <a:pt x="76351" y="50483"/>
                        <a:pt x="76351" y="114300"/>
                      </a:cubicBezTo>
                      <a:lnTo>
                        <a:pt x="76351" y="501015"/>
                      </a:lnTo>
                      <a:cubicBezTo>
                        <a:pt x="10628" y="550545"/>
                        <a:pt x="-16042" y="636270"/>
                        <a:pt x="9676" y="713423"/>
                      </a:cubicBezTo>
                      <a:cubicBezTo>
                        <a:pt x="35393" y="791528"/>
                        <a:pt x="108736" y="843915"/>
                        <a:pt x="190651" y="843915"/>
                      </a:cubicBezTo>
                      <a:cubicBezTo>
                        <a:pt x="272566" y="843915"/>
                        <a:pt x="345908" y="791528"/>
                        <a:pt x="371626" y="713423"/>
                      </a:cubicBezTo>
                      <a:cubicBezTo>
                        <a:pt x="397343" y="636270"/>
                        <a:pt x="370673" y="550545"/>
                        <a:pt x="304951" y="501015"/>
                      </a:cubicBezTo>
                      <a:close/>
                    </a:path>
                  </a:pathLst>
                </a:custGeom>
                <a:grpFill/>
                <a:ln w="9525" cap="flat">
                  <a:noFill/>
                  <a:prstDash val="solid"/>
                  <a:miter/>
                </a:ln>
              </p:spPr>
              <p:txBody>
                <a:bodyPr rtlCol="0" anchor="ctr"/>
                <a:lstStyle/>
                <a:p>
                  <a:endParaRPr lang="it-IT" sz="626" dirty="0"/>
                </a:p>
              </p:txBody>
            </p:sp>
            <p:sp>
              <p:nvSpPr>
                <p:cNvPr id="123" name="Figura a mano libera: forma 122">
                  <a:extLst>
                    <a:ext uri="{FF2B5EF4-FFF2-40B4-BE49-F238E27FC236}">
                      <a16:creationId xmlns:a16="http://schemas.microsoft.com/office/drawing/2014/main" id="{BE369026-FA36-4A88-B882-3428F9FC1662}"/>
                    </a:ext>
                  </a:extLst>
                </p:cNvPr>
                <p:cNvSpPr/>
                <p:nvPr/>
              </p:nvSpPr>
              <p:spPr>
                <a:xfrm>
                  <a:off x="4820791" y="3654523"/>
                  <a:ext cx="189868" cy="419100"/>
                </a:xfrm>
                <a:custGeom>
                  <a:avLst/>
                  <a:gdLst>
                    <a:gd name="connsiteX0" fmla="*/ 113985 w 189869"/>
                    <a:gd name="connsiteY0" fmla="*/ 230505 h 419100"/>
                    <a:gd name="connsiteX1" fmla="*/ 113985 w 189869"/>
                    <a:gd name="connsiteY1" fmla="*/ 0 h 419100"/>
                    <a:gd name="connsiteX2" fmla="*/ 75885 w 189869"/>
                    <a:gd name="connsiteY2" fmla="*/ 0 h 419100"/>
                    <a:gd name="connsiteX3" fmla="*/ 75885 w 189869"/>
                    <a:gd name="connsiteY3" fmla="*/ 230505 h 419100"/>
                    <a:gd name="connsiteX4" fmla="*/ 637 w 189869"/>
                    <a:gd name="connsiteY4" fmla="*/ 333375 h 419100"/>
                    <a:gd name="connsiteX5" fmla="*/ 94935 w 189869"/>
                    <a:gd name="connsiteY5" fmla="*/ 419100 h 419100"/>
                    <a:gd name="connsiteX6" fmla="*/ 189232 w 189869"/>
                    <a:gd name="connsiteY6" fmla="*/ 333375 h 419100"/>
                    <a:gd name="connsiteX7" fmla="*/ 113985 w 189869"/>
                    <a:gd name="connsiteY7" fmla="*/ 230505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69" h="419100">
                      <a:moveTo>
                        <a:pt x="113985" y="230505"/>
                      </a:moveTo>
                      <a:lnTo>
                        <a:pt x="113985" y="0"/>
                      </a:lnTo>
                      <a:lnTo>
                        <a:pt x="75885" y="0"/>
                      </a:lnTo>
                      <a:lnTo>
                        <a:pt x="75885" y="230505"/>
                      </a:lnTo>
                      <a:cubicBezTo>
                        <a:pt x="28260" y="240030"/>
                        <a:pt x="-5078" y="284797"/>
                        <a:pt x="637" y="333375"/>
                      </a:cubicBezTo>
                      <a:cubicBezTo>
                        <a:pt x="5400" y="381953"/>
                        <a:pt x="46357" y="419100"/>
                        <a:pt x="94935" y="419100"/>
                      </a:cubicBezTo>
                      <a:cubicBezTo>
                        <a:pt x="143512" y="419100"/>
                        <a:pt x="184470" y="381953"/>
                        <a:pt x="189232" y="333375"/>
                      </a:cubicBezTo>
                      <a:cubicBezTo>
                        <a:pt x="194947" y="284797"/>
                        <a:pt x="161610" y="240030"/>
                        <a:pt x="113985" y="230505"/>
                      </a:cubicBezTo>
                      <a:close/>
                    </a:path>
                  </a:pathLst>
                </a:custGeom>
                <a:grpFill/>
                <a:ln w="9525" cap="flat">
                  <a:noFill/>
                  <a:prstDash val="solid"/>
                  <a:miter/>
                </a:ln>
              </p:spPr>
              <p:txBody>
                <a:bodyPr rtlCol="0" anchor="ctr"/>
                <a:lstStyle/>
                <a:p>
                  <a:endParaRPr lang="it-IT" sz="626"/>
                </a:p>
              </p:txBody>
            </p:sp>
          </p:grpSp>
          <p:sp>
            <p:nvSpPr>
              <p:cNvPr id="120" name="Figura a mano libera: forma 119">
                <a:extLst>
                  <a:ext uri="{FF2B5EF4-FFF2-40B4-BE49-F238E27FC236}">
                    <a16:creationId xmlns:a16="http://schemas.microsoft.com/office/drawing/2014/main" id="{2B796EEA-81A6-42CC-929C-B0D45DBDF327}"/>
                  </a:ext>
                </a:extLst>
              </p:cNvPr>
              <p:cNvSpPr/>
              <p:nvPr/>
            </p:nvSpPr>
            <p:spPr>
              <a:xfrm>
                <a:off x="2538842" y="3255074"/>
                <a:ext cx="366019" cy="184482"/>
              </a:xfrm>
              <a:custGeom>
                <a:avLst/>
                <a:gdLst>
                  <a:gd name="connsiteX0" fmla="*/ 0 w 1132829"/>
                  <a:gd name="connsiteY0" fmla="*/ 168442 h 282728"/>
                  <a:gd name="connsiteX1" fmla="*/ 120316 w 1132829"/>
                  <a:gd name="connsiteY1" fmla="*/ 12031 h 282728"/>
                  <a:gd name="connsiteX2" fmla="*/ 276727 w 1132829"/>
                  <a:gd name="connsiteY2" fmla="*/ 204537 h 282728"/>
                  <a:gd name="connsiteX3" fmla="*/ 409074 w 1132829"/>
                  <a:gd name="connsiteY3" fmla="*/ 0 h 282728"/>
                  <a:gd name="connsiteX4" fmla="*/ 409074 w 1132829"/>
                  <a:gd name="connsiteY4" fmla="*/ 0 h 282728"/>
                  <a:gd name="connsiteX5" fmla="*/ 577516 w 1132829"/>
                  <a:gd name="connsiteY5" fmla="*/ 204537 h 282728"/>
                  <a:gd name="connsiteX6" fmla="*/ 577516 w 1132829"/>
                  <a:gd name="connsiteY6" fmla="*/ 204537 h 282728"/>
                  <a:gd name="connsiteX7" fmla="*/ 782053 w 1132829"/>
                  <a:gd name="connsiteY7" fmla="*/ 24063 h 282728"/>
                  <a:gd name="connsiteX8" fmla="*/ 974558 w 1132829"/>
                  <a:gd name="connsiteY8" fmla="*/ 276726 h 282728"/>
                  <a:gd name="connsiteX9" fmla="*/ 1118937 w 1132829"/>
                  <a:gd name="connsiteY9" fmla="*/ 204537 h 282728"/>
                  <a:gd name="connsiteX10" fmla="*/ 1118937 w 1132829"/>
                  <a:gd name="connsiteY10" fmla="*/ 216568 h 28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2829" h="282728">
                    <a:moveTo>
                      <a:pt x="0" y="168442"/>
                    </a:moveTo>
                    <a:cubicBezTo>
                      <a:pt x="37097" y="87228"/>
                      <a:pt x="74195" y="6015"/>
                      <a:pt x="120316" y="12031"/>
                    </a:cubicBezTo>
                    <a:cubicBezTo>
                      <a:pt x="166437" y="18047"/>
                      <a:pt x="228601" y="206542"/>
                      <a:pt x="276727" y="204537"/>
                    </a:cubicBezTo>
                    <a:cubicBezTo>
                      <a:pt x="324853" y="202532"/>
                      <a:pt x="409074" y="0"/>
                      <a:pt x="409074" y="0"/>
                    </a:cubicBezTo>
                    <a:lnTo>
                      <a:pt x="409074" y="0"/>
                    </a:lnTo>
                    <a:lnTo>
                      <a:pt x="577516" y="204537"/>
                    </a:lnTo>
                    <a:lnTo>
                      <a:pt x="577516" y="204537"/>
                    </a:lnTo>
                    <a:cubicBezTo>
                      <a:pt x="611605" y="174458"/>
                      <a:pt x="715879" y="12031"/>
                      <a:pt x="782053" y="24063"/>
                    </a:cubicBezTo>
                    <a:cubicBezTo>
                      <a:pt x="848227" y="36094"/>
                      <a:pt x="918411" y="246647"/>
                      <a:pt x="974558" y="276726"/>
                    </a:cubicBezTo>
                    <a:cubicBezTo>
                      <a:pt x="1030705" y="306805"/>
                      <a:pt x="1094874" y="214563"/>
                      <a:pt x="1118937" y="204537"/>
                    </a:cubicBezTo>
                    <a:cubicBezTo>
                      <a:pt x="1143000" y="194511"/>
                      <a:pt x="1130968" y="205539"/>
                      <a:pt x="1118937" y="216568"/>
                    </a:cubicBezTo>
                  </a:path>
                </a:pathLst>
              </a:cu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626"/>
              </a:p>
            </p:txBody>
          </p:sp>
          <p:sp>
            <p:nvSpPr>
              <p:cNvPr id="121" name="Figura a mano libera: forma 120">
                <a:extLst>
                  <a:ext uri="{FF2B5EF4-FFF2-40B4-BE49-F238E27FC236}">
                    <a16:creationId xmlns:a16="http://schemas.microsoft.com/office/drawing/2014/main" id="{789CAEDB-B130-4249-AC87-C30C00C93534}"/>
                  </a:ext>
                </a:extLst>
              </p:cNvPr>
              <p:cNvSpPr/>
              <p:nvPr/>
            </p:nvSpPr>
            <p:spPr>
              <a:xfrm>
                <a:off x="2968351" y="3467150"/>
                <a:ext cx="366019" cy="113539"/>
              </a:xfrm>
              <a:custGeom>
                <a:avLst/>
                <a:gdLst>
                  <a:gd name="connsiteX0" fmla="*/ 0 w 1132829"/>
                  <a:gd name="connsiteY0" fmla="*/ 168442 h 282728"/>
                  <a:gd name="connsiteX1" fmla="*/ 120316 w 1132829"/>
                  <a:gd name="connsiteY1" fmla="*/ 12031 h 282728"/>
                  <a:gd name="connsiteX2" fmla="*/ 276727 w 1132829"/>
                  <a:gd name="connsiteY2" fmla="*/ 204537 h 282728"/>
                  <a:gd name="connsiteX3" fmla="*/ 409074 w 1132829"/>
                  <a:gd name="connsiteY3" fmla="*/ 0 h 282728"/>
                  <a:gd name="connsiteX4" fmla="*/ 409074 w 1132829"/>
                  <a:gd name="connsiteY4" fmla="*/ 0 h 282728"/>
                  <a:gd name="connsiteX5" fmla="*/ 577516 w 1132829"/>
                  <a:gd name="connsiteY5" fmla="*/ 204537 h 282728"/>
                  <a:gd name="connsiteX6" fmla="*/ 577516 w 1132829"/>
                  <a:gd name="connsiteY6" fmla="*/ 204537 h 282728"/>
                  <a:gd name="connsiteX7" fmla="*/ 782053 w 1132829"/>
                  <a:gd name="connsiteY7" fmla="*/ 24063 h 282728"/>
                  <a:gd name="connsiteX8" fmla="*/ 974558 w 1132829"/>
                  <a:gd name="connsiteY8" fmla="*/ 276726 h 282728"/>
                  <a:gd name="connsiteX9" fmla="*/ 1118937 w 1132829"/>
                  <a:gd name="connsiteY9" fmla="*/ 204537 h 282728"/>
                  <a:gd name="connsiteX10" fmla="*/ 1118937 w 1132829"/>
                  <a:gd name="connsiteY10" fmla="*/ 216568 h 28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2829" h="282728">
                    <a:moveTo>
                      <a:pt x="0" y="168442"/>
                    </a:moveTo>
                    <a:cubicBezTo>
                      <a:pt x="37097" y="87228"/>
                      <a:pt x="74195" y="6015"/>
                      <a:pt x="120316" y="12031"/>
                    </a:cubicBezTo>
                    <a:cubicBezTo>
                      <a:pt x="166437" y="18047"/>
                      <a:pt x="228601" y="206542"/>
                      <a:pt x="276727" y="204537"/>
                    </a:cubicBezTo>
                    <a:cubicBezTo>
                      <a:pt x="324853" y="202532"/>
                      <a:pt x="409074" y="0"/>
                      <a:pt x="409074" y="0"/>
                    </a:cubicBezTo>
                    <a:lnTo>
                      <a:pt x="409074" y="0"/>
                    </a:lnTo>
                    <a:lnTo>
                      <a:pt x="577516" y="204537"/>
                    </a:lnTo>
                    <a:lnTo>
                      <a:pt x="577516" y="204537"/>
                    </a:lnTo>
                    <a:cubicBezTo>
                      <a:pt x="611605" y="174458"/>
                      <a:pt x="715879" y="12031"/>
                      <a:pt x="782053" y="24063"/>
                    </a:cubicBezTo>
                    <a:cubicBezTo>
                      <a:pt x="848227" y="36094"/>
                      <a:pt x="918411" y="246647"/>
                      <a:pt x="974558" y="276726"/>
                    </a:cubicBezTo>
                    <a:cubicBezTo>
                      <a:pt x="1030705" y="306805"/>
                      <a:pt x="1094874" y="214563"/>
                      <a:pt x="1118937" y="204537"/>
                    </a:cubicBezTo>
                    <a:cubicBezTo>
                      <a:pt x="1143000" y="194511"/>
                      <a:pt x="1130968" y="205539"/>
                      <a:pt x="1118937" y="216568"/>
                    </a:cubicBezTo>
                  </a:path>
                </a:pathLst>
              </a:custGeom>
              <a:solidFill>
                <a:schemeClr val="bg1"/>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626" dirty="0"/>
              </a:p>
            </p:txBody>
          </p:sp>
        </p:grpSp>
        <p:sp>
          <p:nvSpPr>
            <p:cNvPr id="111" name="CasellaDiTesto 110">
              <a:extLst>
                <a:ext uri="{FF2B5EF4-FFF2-40B4-BE49-F238E27FC236}">
                  <a16:creationId xmlns:a16="http://schemas.microsoft.com/office/drawing/2014/main" id="{D1ECFBBA-9EF8-4444-A461-DF458D65CBB6}"/>
                </a:ext>
              </a:extLst>
            </p:cNvPr>
            <p:cNvSpPr txBox="1"/>
            <p:nvPr/>
          </p:nvSpPr>
          <p:spPr>
            <a:xfrm>
              <a:off x="6164152" y="698759"/>
              <a:ext cx="1311519" cy="395861"/>
            </a:xfrm>
            <a:prstGeom prst="rect">
              <a:avLst/>
            </a:prstGeom>
            <a:solidFill>
              <a:schemeClr val="accent6">
                <a:lumMod val="50000"/>
              </a:schemeClr>
            </a:solidFill>
          </p:spPr>
          <p:txBody>
            <a:bodyPr wrap="square">
              <a:spAutoFit/>
            </a:bodyPr>
            <a:lstStyle/>
            <a:p>
              <a:pPr algn="ctr"/>
              <a:r>
                <a:rPr lang="it-IT" sz="965" b="1" dirty="0">
                  <a:solidFill>
                    <a:schemeClr val="bg1"/>
                  </a:solidFill>
                </a:rPr>
                <a:t>Air </a:t>
              </a:r>
              <a:r>
                <a:rPr lang="it-IT" sz="965" b="1" dirty="0" err="1">
                  <a:solidFill>
                    <a:schemeClr val="bg1"/>
                  </a:solidFill>
                </a:rPr>
                <a:t>Pollution</a:t>
              </a:r>
              <a:r>
                <a:rPr lang="it-IT" sz="965" b="1" dirty="0">
                  <a:solidFill>
                    <a:schemeClr val="bg1"/>
                  </a:solidFill>
                </a:rPr>
                <a:t> </a:t>
              </a:r>
              <a:endParaRPr lang="it-IT" sz="965" dirty="0">
                <a:solidFill>
                  <a:schemeClr val="bg1"/>
                </a:solidFill>
              </a:endParaRPr>
            </a:p>
          </p:txBody>
        </p:sp>
        <p:sp>
          <p:nvSpPr>
            <p:cNvPr id="112" name="Freccia circolare in su 111">
              <a:extLst>
                <a:ext uri="{FF2B5EF4-FFF2-40B4-BE49-F238E27FC236}">
                  <a16:creationId xmlns:a16="http://schemas.microsoft.com/office/drawing/2014/main" id="{3D5864AD-2E6B-4729-9C9E-C7861BD016EC}"/>
                </a:ext>
              </a:extLst>
            </p:cNvPr>
            <p:cNvSpPr/>
            <p:nvPr/>
          </p:nvSpPr>
          <p:spPr>
            <a:xfrm rot="19059296">
              <a:off x="5721059" y="1451346"/>
              <a:ext cx="1319557" cy="553378"/>
            </a:xfrm>
            <a:prstGeom prst="curvedUpArrow">
              <a:avLst>
                <a:gd name="adj1" fmla="val 8964"/>
                <a:gd name="adj2" fmla="val 43862"/>
                <a:gd name="adj3" fmla="val 25000"/>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626" dirty="0">
                <a:solidFill>
                  <a:schemeClr val="tx1"/>
                </a:solidFill>
              </a:endParaRPr>
            </a:p>
          </p:txBody>
        </p:sp>
        <p:sp>
          <p:nvSpPr>
            <p:cNvPr id="113" name="Freccia circolare in su 112">
              <a:extLst>
                <a:ext uri="{FF2B5EF4-FFF2-40B4-BE49-F238E27FC236}">
                  <a16:creationId xmlns:a16="http://schemas.microsoft.com/office/drawing/2014/main" id="{3D7867F9-1DC4-41EA-9028-2B65239C7BDF}"/>
                </a:ext>
              </a:extLst>
            </p:cNvPr>
            <p:cNvSpPr/>
            <p:nvPr/>
          </p:nvSpPr>
          <p:spPr>
            <a:xfrm rot="8904875">
              <a:off x="4746409" y="394345"/>
              <a:ext cx="1313117" cy="475257"/>
            </a:xfrm>
            <a:prstGeom prst="curvedUpArrow">
              <a:avLst>
                <a:gd name="adj1" fmla="val 8964"/>
                <a:gd name="adj2" fmla="val 43861"/>
                <a:gd name="adj3" fmla="val 25000"/>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626" dirty="0">
                <a:solidFill>
                  <a:schemeClr val="tx1"/>
                </a:solidFill>
              </a:endParaRPr>
            </a:p>
          </p:txBody>
        </p:sp>
      </p:grpSp>
      <p:grpSp>
        <p:nvGrpSpPr>
          <p:cNvPr id="159" name="Gruppo 158">
            <a:extLst>
              <a:ext uri="{FF2B5EF4-FFF2-40B4-BE49-F238E27FC236}">
                <a16:creationId xmlns:a16="http://schemas.microsoft.com/office/drawing/2014/main" id="{94407D00-EF23-472E-AB2B-3899730C3B38}"/>
              </a:ext>
            </a:extLst>
          </p:cNvPr>
          <p:cNvGrpSpPr/>
          <p:nvPr/>
        </p:nvGrpSpPr>
        <p:grpSpPr>
          <a:xfrm>
            <a:off x="763719" y="2452675"/>
            <a:ext cx="1428596" cy="905159"/>
            <a:chOff x="791627" y="2086885"/>
            <a:chExt cx="2666051" cy="1689210"/>
          </a:xfrm>
        </p:grpSpPr>
        <p:sp>
          <p:nvSpPr>
            <p:cNvPr id="137" name="CasellaDiTesto 136">
              <a:extLst>
                <a:ext uri="{FF2B5EF4-FFF2-40B4-BE49-F238E27FC236}">
                  <a16:creationId xmlns:a16="http://schemas.microsoft.com/office/drawing/2014/main" id="{A832C8BF-537C-4B73-8576-C71C878E0F41}"/>
                </a:ext>
              </a:extLst>
            </p:cNvPr>
            <p:cNvSpPr txBox="1"/>
            <p:nvPr/>
          </p:nvSpPr>
          <p:spPr>
            <a:xfrm>
              <a:off x="791627" y="3326648"/>
              <a:ext cx="2666051" cy="449447"/>
            </a:xfrm>
            <a:prstGeom prst="rect">
              <a:avLst/>
            </a:prstGeom>
            <a:solidFill>
              <a:schemeClr val="accent2">
                <a:lumMod val="50000"/>
              </a:schemeClr>
            </a:solidFill>
            <a:ln w="19050">
              <a:solidFill>
                <a:schemeClr val="bg1"/>
              </a:solidFill>
            </a:ln>
          </p:spPr>
          <p:txBody>
            <a:bodyPr wrap="none" rtlCol="0">
              <a:spAutoFit/>
            </a:bodyPr>
            <a:lstStyle/>
            <a:p>
              <a:pPr algn="ctr"/>
              <a:r>
                <a:rPr lang="it-IT" sz="965" b="1" dirty="0" err="1">
                  <a:solidFill>
                    <a:schemeClr val="bg1"/>
                  </a:solidFill>
                </a:rPr>
                <a:t>Thunderstorms</a:t>
              </a:r>
              <a:r>
                <a:rPr lang="it-IT" sz="965" b="1" dirty="0">
                  <a:solidFill>
                    <a:schemeClr val="bg1"/>
                  </a:solidFill>
                </a:rPr>
                <a:t> &amp; </a:t>
              </a:r>
              <a:r>
                <a:rPr lang="it-IT" sz="965" b="1" dirty="0" err="1">
                  <a:solidFill>
                    <a:schemeClr val="bg1"/>
                  </a:solidFill>
                </a:rPr>
                <a:t>floods</a:t>
              </a:r>
              <a:endParaRPr lang="it-IT" sz="965" b="1" dirty="0">
                <a:solidFill>
                  <a:schemeClr val="bg1"/>
                </a:solidFill>
              </a:endParaRPr>
            </a:p>
          </p:txBody>
        </p:sp>
        <p:grpSp>
          <p:nvGrpSpPr>
            <p:cNvPr id="144" name="Gruppo 143">
              <a:extLst>
                <a:ext uri="{FF2B5EF4-FFF2-40B4-BE49-F238E27FC236}">
                  <a16:creationId xmlns:a16="http://schemas.microsoft.com/office/drawing/2014/main" id="{B4DD209A-96F4-436A-8527-EC4891ACC721}"/>
                </a:ext>
              </a:extLst>
            </p:cNvPr>
            <p:cNvGrpSpPr/>
            <p:nvPr/>
          </p:nvGrpSpPr>
          <p:grpSpPr>
            <a:xfrm>
              <a:off x="1102245" y="2086885"/>
              <a:ext cx="1984012" cy="1301100"/>
              <a:chOff x="1325673" y="2123950"/>
              <a:chExt cx="1994003" cy="1520217"/>
            </a:xfrm>
          </p:grpSpPr>
          <p:grpSp>
            <p:nvGrpSpPr>
              <p:cNvPr id="136" name="Gruppo 135">
                <a:extLst>
                  <a:ext uri="{FF2B5EF4-FFF2-40B4-BE49-F238E27FC236}">
                    <a16:creationId xmlns:a16="http://schemas.microsoft.com/office/drawing/2014/main" id="{1185EA63-FF97-461E-98B2-5A656B738801}"/>
                  </a:ext>
                </a:extLst>
              </p:cNvPr>
              <p:cNvGrpSpPr/>
              <p:nvPr/>
            </p:nvGrpSpPr>
            <p:grpSpPr>
              <a:xfrm>
                <a:off x="1445301" y="2975729"/>
                <a:ext cx="1874375" cy="668438"/>
                <a:chOff x="1082758" y="3504284"/>
                <a:chExt cx="2469190" cy="1045273"/>
              </a:xfrm>
            </p:grpSpPr>
            <p:pic>
              <p:nvPicPr>
                <p:cNvPr id="127" name="Elemento grafico 126" descr="Onda">
                  <a:extLst>
                    <a:ext uri="{FF2B5EF4-FFF2-40B4-BE49-F238E27FC236}">
                      <a16:creationId xmlns:a16="http://schemas.microsoft.com/office/drawing/2014/main" id="{6230FE50-40DF-4EE4-B31A-4046D5F81BD3}"/>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082758" y="3811191"/>
                  <a:ext cx="738366" cy="738366"/>
                </a:xfrm>
                <a:prstGeom prst="rect">
                  <a:avLst/>
                </a:prstGeom>
              </p:spPr>
            </p:pic>
            <p:pic>
              <p:nvPicPr>
                <p:cNvPr id="128" name="Elemento grafico 127" descr="Onda">
                  <a:extLst>
                    <a:ext uri="{FF2B5EF4-FFF2-40B4-BE49-F238E27FC236}">
                      <a16:creationId xmlns:a16="http://schemas.microsoft.com/office/drawing/2014/main" id="{B0351978-B2A4-4408-9DCE-9FEDA541659C}"/>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701504" y="3767086"/>
                  <a:ext cx="677500" cy="677500"/>
                </a:xfrm>
                <a:prstGeom prst="rect">
                  <a:avLst/>
                </a:prstGeom>
              </p:spPr>
            </p:pic>
            <p:pic>
              <p:nvPicPr>
                <p:cNvPr id="129" name="Elemento grafico 128" descr="Onda">
                  <a:extLst>
                    <a:ext uri="{FF2B5EF4-FFF2-40B4-BE49-F238E27FC236}">
                      <a16:creationId xmlns:a16="http://schemas.microsoft.com/office/drawing/2014/main" id="{E68B29E9-FF9A-476C-966D-34ECEC65E8E1}"/>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259220" y="3790951"/>
                  <a:ext cx="738366" cy="738366"/>
                </a:xfrm>
                <a:prstGeom prst="rect">
                  <a:avLst/>
                </a:prstGeom>
              </p:spPr>
            </p:pic>
            <p:pic>
              <p:nvPicPr>
                <p:cNvPr id="130" name="Elemento grafico 129" descr="Onda">
                  <a:extLst>
                    <a:ext uri="{FF2B5EF4-FFF2-40B4-BE49-F238E27FC236}">
                      <a16:creationId xmlns:a16="http://schemas.microsoft.com/office/drawing/2014/main" id="{AE0CF31A-3507-4166-BC5F-BCD3F8445D5A}"/>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839787" y="3728411"/>
                  <a:ext cx="712161" cy="712161"/>
                </a:xfrm>
                <a:prstGeom prst="rect">
                  <a:avLst/>
                </a:prstGeom>
              </p:spPr>
            </p:pic>
            <p:sp>
              <p:nvSpPr>
                <p:cNvPr id="131" name="Freccia in su 130">
                  <a:extLst>
                    <a:ext uri="{FF2B5EF4-FFF2-40B4-BE49-F238E27FC236}">
                      <a16:creationId xmlns:a16="http://schemas.microsoft.com/office/drawing/2014/main" id="{409D6EE7-566E-414A-B146-D040E6FF7853}"/>
                    </a:ext>
                  </a:extLst>
                </p:cNvPr>
                <p:cNvSpPr/>
                <p:nvPr/>
              </p:nvSpPr>
              <p:spPr>
                <a:xfrm>
                  <a:off x="1089852" y="3528438"/>
                  <a:ext cx="224853" cy="299802"/>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965"/>
                </a:p>
              </p:txBody>
            </p:sp>
            <p:sp>
              <p:nvSpPr>
                <p:cNvPr id="132" name="Freccia in su 131">
                  <a:extLst>
                    <a:ext uri="{FF2B5EF4-FFF2-40B4-BE49-F238E27FC236}">
                      <a16:creationId xmlns:a16="http://schemas.microsoft.com/office/drawing/2014/main" id="{A9897218-EF74-41EE-B96C-11470E1DD0EA}"/>
                    </a:ext>
                  </a:extLst>
                </p:cNvPr>
                <p:cNvSpPr/>
                <p:nvPr/>
              </p:nvSpPr>
              <p:spPr>
                <a:xfrm>
                  <a:off x="2122344" y="3504284"/>
                  <a:ext cx="224853" cy="299803"/>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965"/>
                </a:p>
              </p:txBody>
            </p:sp>
            <p:sp>
              <p:nvSpPr>
                <p:cNvPr id="135" name="Freccia in su 134">
                  <a:extLst>
                    <a:ext uri="{FF2B5EF4-FFF2-40B4-BE49-F238E27FC236}">
                      <a16:creationId xmlns:a16="http://schemas.microsoft.com/office/drawing/2014/main" id="{94DF8454-1F25-4E73-85B1-FB0D98E4E688}"/>
                    </a:ext>
                  </a:extLst>
                </p:cNvPr>
                <p:cNvSpPr/>
                <p:nvPr/>
              </p:nvSpPr>
              <p:spPr>
                <a:xfrm>
                  <a:off x="3116126" y="3510722"/>
                  <a:ext cx="224853" cy="299803"/>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965"/>
                </a:p>
              </p:txBody>
            </p:sp>
          </p:grpSp>
          <p:pic>
            <p:nvPicPr>
              <p:cNvPr id="139" name="Elemento grafico 138" descr="Fulmine">
                <a:extLst>
                  <a:ext uri="{FF2B5EF4-FFF2-40B4-BE49-F238E27FC236}">
                    <a16:creationId xmlns:a16="http://schemas.microsoft.com/office/drawing/2014/main" id="{740BD52D-B02A-455F-A89B-976C6E093112}"/>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2083634" y="2123950"/>
                <a:ext cx="1161397" cy="1161397"/>
              </a:xfrm>
              <a:prstGeom prst="rect">
                <a:avLst/>
              </a:prstGeom>
            </p:spPr>
          </p:pic>
          <p:pic>
            <p:nvPicPr>
              <p:cNvPr id="141" name="Elemento grafico 140" descr="Pioggia">
                <a:extLst>
                  <a:ext uri="{FF2B5EF4-FFF2-40B4-BE49-F238E27FC236}">
                    <a16:creationId xmlns:a16="http://schemas.microsoft.com/office/drawing/2014/main" id="{1C2DD4F7-AE9C-4DBF-B912-77B1CAC53E86}"/>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1325673" y="2237408"/>
                <a:ext cx="881645" cy="881645"/>
              </a:xfrm>
              <a:prstGeom prst="rect">
                <a:avLst/>
              </a:prstGeom>
            </p:spPr>
          </p:pic>
          <p:pic>
            <p:nvPicPr>
              <p:cNvPr id="143" name="Elemento grafico 142" descr="Saetta">
                <a:extLst>
                  <a:ext uri="{FF2B5EF4-FFF2-40B4-BE49-F238E27FC236}">
                    <a16:creationId xmlns:a16="http://schemas.microsoft.com/office/drawing/2014/main" id="{1E8F8A83-7043-4C18-979D-B696781C884C}"/>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rot="155260">
                <a:off x="1718807" y="2757577"/>
                <a:ext cx="416134" cy="416134"/>
              </a:xfrm>
              <a:prstGeom prst="rect">
                <a:avLst/>
              </a:prstGeom>
            </p:spPr>
          </p:pic>
        </p:grpSp>
      </p:grpSp>
      <p:grpSp>
        <p:nvGrpSpPr>
          <p:cNvPr id="160" name="Gruppo 159">
            <a:extLst>
              <a:ext uri="{FF2B5EF4-FFF2-40B4-BE49-F238E27FC236}">
                <a16:creationId xmlns:a16="http://schemas.microsoft.com/office/drawing/2014/main" id="{B8D36AA2-7536-4817-BB61-CA8D5C37A2CA}"/>
              </a:ext>
            </a:extLst>
          </p:cNvPr>
          <p:cNvGrpSpPr/>
          <p:nvPr/>
        </p:nvGrpSpPr>
        <p:grpSpPr>
          <a:xfrm>
            <a:off x="1663365" y="3676272"/>
            <a:ext cx="825527" cy="790201"/>
            <a:chOff x="1953514" y="3900027"/>
            <a:chExt cx="1540600" cy="1474676"/>
          </a:xfrm>
        </p:grpSpPr>
        <p:sp>
          <p:nvSpPr>
            <p:cNvPr id="146" name="CasellaDiTesto 145">
              <a:extLst>
                <a:ext uri="{FF2B5EF4-FFF2-40B4-BE49-F238E27FC236}">
                  <a16:creationId xmlns:a16="http://schemas.microsoft.com/office/drawing/2014/main" id="{07320E4F-80C1-4BA1-AB07-91EE4A39D06C}"/>
                </a:ext>
              </a:extLst>
            </p:cNvPr>
            <p:cNvSpPr txBox="1"/>
            <p:nvPr/>
          </p:nvSpPr>
          <p:spPr>
            <a:xfrm>
              <a:off x="2148625" y="4925256"/>
              <a:ext cx="1310887" cy="449447"/>
            </a:xfrm>
            <a:prstGeom prst="rect">
              <a:avLst/>
            </a:prstGeom>
            <a:solidFill>
              <a:schemeClr val="accent2">
                <a:lumMod val="50000"/>
              </a:schemeClr>
            </a:solidFill>
            <a:ln w="19050">
              <a:solidFill>
                <a:schemeClr val="bg1"/>
              </a:solidFill>
            </a:ln>
          </p:spPr>
          <p:txBody>
            <a:bodyPr wrap="none" rtlCol="0">
              <a:spAutoFit/>
            </a:bodyPr>
            <a:lstStyle/>
            <a:p>
              <a:pPr algn="ctr"/>
              <a:r>
                <a:rPr lang="it-IT" sz="965" b="1" dirty="0" err="1">
                  <a:solidFill>
                    <a:schemeClr val="bg1"/>
                  </a:solidFill>
                </a:rPr>
                <a:t>Coldspells</a:t>
              </a:r>
              <a:endParaRPr lang="it-IT" sz="965" b="1" dirty="0">
                <a:solidFill>
                  <a:schemeClr val="bg1"/>
                </a:solidFill>
              </a:endParaRPr>
            </a:p>
          </p:txBody>
        </p:sp>
        <p:grpSp>
          <p:nvGrpSpPr>
            <p:cNvPr id="158" name="Gruppo 157">
              <a:extLst>
                <a:ext uri="{FF2B5EF4-FFF2-40B4-BE49-F238E27FC236}">
                  <a16:creationId xmlns:a16="http://schemas.microsoft.com/office/drawing/2014/main" id="{148A9F5B-7500-479C-BBD5-A0B68B34DFDF}"/>
                </a:ext>
              </a:extLst>
            </p:cNvPr>
            <p:cNvGrpSpPr/>
            <p:nvPr/>
          </p:nvGrpSpPr>
          <p:grpSpPr>
            <a:xfrm>
              <a:off x="1953514" y="3900027"/>
              <a:ext cx="1540600" cy="1028884"/>
              <a:chOff x="1598706" y="5100888"/>
              <a:chExt cx="1540600" cy="1028884"/>
            </a:xfrm>
          </p:grpSpPr>
          <p:pic>
            <p:nvPicPr>
              <p:cNvPr id="148" name="Elemento grafico 147" descr="Neve">
                <a:extLst>
                  <a:ext uri="{FF2B5EF4-FFF2-40B4-BE49-F238E27FC236}">
                    <a16:creationId xmlns:a16="http://schemas.microsoft.com/office/drawing/2014/main" id="{73A6342A-BBFC-413B-84F4-3D53DBAFA354}"/>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1807309" y="5100888"/>
                <a:ext cx="914400" cy="914400"/>
              </a:xfrm>
              <a:prstGeom prst="rect">
                <a:avLst/>
              </a:prstGeom>
            </p:spPr>
          </p:pic>
          <p:grpSp>
            <p:nvGrpSpPr>
              <p:cNvPr id="157" name="Gruppo 156">
                <a:extLst>
                  <a:ext uri="{FF2B5EF4-FFF2-40B4-BE49-F238E27FC236}">
                    <a16:creationId xmlns:a16="http://schemas.microsoft.com/office/drawing/2014/main" id="{594A5D99-934B-4048-9811-0A63B5C90ABA}"/>
                  </a:ext>
                </a:extLst>
              </p:cNvPr>
              <p:cNvGrpSpPr/>
              <p:nvPr/>
            </p:nvGrpSpPr>
            <p:grpSpPr>
              <a:xfrm>
                <a:off x="1598706" y="5183296"/>
                <a:ext cx="1540600" cy="946476"/>
                <a:chOff x="1549197" y="5218494"/>
                <a:chExt cx="1540600" cy="946476"/>
              </a:xfrm>
            </p:grpSpPr>
            <p:pic>
              <p:nvPicPr>
                <p:cNvPr id="150" name="Elemento grafico 149" descr="Fiocco di neve">
                  <a:extLst>
                    <a:ext uri="{FF2B5EF4-FFF2-40B4-BE49-F238E27FC236}">
                      <a16:creationId xmlns:a16="http://schemas.microsoft.com/office/drawing/2014/main" id="{78B87440-883A-4365-8A1D-5F956E785B60}"/>
                    </a:ext>
                  </a:extLst>
                </p:cNvPr>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1549197" y="5472496"/>
                  <a:ext cx="369333" cy="369333"/>
                </a:xfrm>
                <a:prstGeom prst="rect">
                  <a:avLst/>
                </a:prstGeom>
              </p:spPr>
            </p:pic>
            <p:pic>
              <p:nvPicPr>
                <p:cNvPr id="152" name="Elemento grafico 151" descr="Termometro">
                  <a:extLst>
                    <a:ext uri="{FF2B5EF4-FFF2-40B4-BE49-F238E27FC236}">
                      <a16:creationId xmlns:a16="http://schemas.microsoft.com/office/drawing/2014/main" id="{7F5CD630-9D48-4DDD-91B2-2F238D2DA394}"/>
                    </a:ext>
                  </a:extLst>
                </p:cNvPr>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rot="612875">
                  <a:off x="2374953" y="5599328"/>
                  <a:ext cx="529839" cy="529839"/>
                </a:xfrm>
                <a:prstGeom prst="rect">
                  <a:avLst/>
                </a:prstGeom>
              </p:spPr>
            </p:pic>
            <p:pic>
              <p:nvPicPr>
                <p:cNvPr id="154" name="Elemento grafico 153" descr="Freccia linea, diritta">
                  <a:extLst>
                    <a:ext uri="{FF2B5EF4-FFF2-40B4-BE49-F238E27FC236}">
                      <a16:creationId xmlns:a16="http://schemas.microsoft.com/office/drawing/2014/main" id="{80F22C2E-7413-44E9-B5AA-41148E367267}"/>
                    </a:ext>
                  </a:extLst>
                </p:cNvPr>
                <p:cNvPicPr>
                  <a:picLocks noChangeAspect="1"/>
                </p:cNvPicPr>
                <p:nvPr/>
              </p:nvPicPr>
              <p:blipFill>
                <a:blip r:embed="rId32" cstate="print">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rot="16200000">
                  <a:off x="2638546" y="5654262"/>
                  <a:ext cx="451251" cy="451251"/>
                </a:xfrm>
                <a:prstGeom prst="rect">
                  <a:avLst/>
                </a:prstGeom>
              </p:spPr>
            </p:pic>
            <p:pic>
              <p:nvPicPr>
                <p:cNvPr id="155" name="Elemento grafico 154" descr="Fiocco di neve">
                  <a:extLst>
                    <a:ext uri="{FF2B5EF4-FFF2-40B4-BE49-F238E27FC236}">
                      <a16:creationId xmlns:a16="http://schemas.microsoft.com/office/drawing/2014/main" id="{1AA9E1CF-FB93-49CB-8775-1C0967F826BE}"/>
                    </a:ext>
                  </a:extLst>
                </p:cNvPr>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1864852" y="5795637"/>
                  <a:ext cx="369333" cy="369333"/>
                </a:xfrm>
                <a:prstGeom prst="rect">
                  <a:avLst/>
                </a:prstGeom>
              </p:spPr>
            </p:pic>
            <p:pic>
              <p:nvPicPr>
                <p:cNvPr id="156" name="Elemento grafico 155" descr="Fiocco di neve">
                  <a:extLst>
                    <a:ext uri="{FF2B5EF4-FFF2-40B4-BE49-F238E27FC236}">
                      <a16:creationId xmlns:a16="http://schemas.microsoft.com/office/drawing/2014/main" id="{4D7793A1-B112-4A51-BEFF-CBB9D382E8F0}"/>
                    </a:ext>
                  </a:extLst>
                </p:cNvPr>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2555729" y="5218494"/>
                  <a:ext cx="369333" cy="369333"/>
                </a:xfrm>
                <a:prstGeom prst="rect">
                  <a:avLst/>
                </a:prstGeom>
              </p:spPr>
            </p:pic>
          </p:grpSp>
        </p:grpSp>
      </p:grpSp>
      <p:sp>
        <p:nvSpPr>
          <p:cNvPr id="161" name="Figura a mano libera: forma 160">
            <a:extLst>
              <a:ext uri="{FF2B5EF4-FFF2-40B4-BE49-F238E27FC236}">
                <a16:creationId xmlns:a16="http://schemas.microsoft.com/office/drawing/2014/main" id="{7C6BA2DB-28F3-4B69-9D28-3CFDD705A33C}"/>
              </a:ext>
            </a:extLst>
          </p:cNvPr>
          <p:cNvSpPr/>
          <p:nvPr/>
        </p:nvSpPr>
        <p:spPr>
          <a:xfrm>
            <a:off x="2755711" y="2585588"/>
            <a:ext cx="177326" cy="43943"/>
          </a:xfrm>
          <a:custGeom>
            <a:avLst/>
            <a:gdLst>
              <a:gd name="connsiteX0" fmla="*/ 0 w 1132829"/>
              <a:gd name="connsiteY0" fmla="*/ 168442 h 282728"/>
              <a:gd name="connsiteX1" fmla="*/ 120316 w 1132829"/>
              <a:gd name="connsiteY1" fmla="*/ 12031 h 282728"/>
              <a:gd name="connsiteX2" fmla="*/ 276727 w 1132829"/>
              <a:gd name="connsiteY2" fmla="*/ 204537 h 282728"/>
              <a:gd name="connsiteX3" fmla="*/ 409074 w 1132829"/>
              <a:gd name="connsiteY3" fmla="*/ 0 h 282728"/>
              <a:gd name="connsiteX4" fmla="*/ 409074 w 1132829"/>
              <a:gd name="connsiteY4" fmla="*/ 0 h 282728"/>
              <a:gd name="connsiteX5" fmla="*/ 577516 w 1132829"/>
              <a:gd name="connsiteY5" fmla="*/ 204537 h 282728"/>
              <a:gd name="connsiteX6" fmla="*/ 577516 w 1132829"/>
              <a:gd name="connsiteY6" fmla="*/ 204537 h 282728"/>
              <a:gd name="connsiteX7" fmla="*/ 782053 w 1132829"/>
              <a:gd name="connsiteY7" fmla="*/ 24063 h 282728"/>
              <a:gd name="connsiteX8" fmla="*/ 974558 w 1132829"/>
              <a:gd name="connsiteY8" fmla="*/ 276726 h 282728"/>
              <a:gd name="connsiteX9" fmla="*/ 1118937 w 1132829"/>
              <a:gd name="connsiteY9" fmla="*/ 204537 h 282728"/>
              <a:gd name="connsiteX10" fmla="*/ 1118937 w 1132829"/>
              <a:gd name="connsiteY10" fmla="*/ 216568 h 28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2829" h="282728">
                <a:moveTo>
                  <a:pt x="0" y="168442"/>
                </a:moveTo>
                <a:cubicBezTo>
                  <a:pt x="37097" y="87228"/>
                  <a:pt x="74195" y="6015"/>
                  <a:pt x="120316" y="12031"/>
                </a:cubicBezTo>
                <a:cubicBezTo>
                  <a:pt x="166437" y="18047"/>
                  <a:pt x="228601" y="206542"/>
                  <a:pt x="276727" y="204537"/>
                </a:cubicBezTo>
                <a:cubicBezTo>
                  <a:pt x="324853" y="202532"/>
                  <a:pt x="409074" y="0"/>
                  <a:pt x="409074" y="0"/>
                </a:cubicBezTo>
                <a:lnTo>
                  <a:pt x="409074" y="0"/>
                </a:lnTo>
                <a:lnTo>
                  <a:pt x="577516" y="204537"/>
                </a:lnTo>
                <a:lnTo>
                  <a:pt x="577516" y="204537"/>
                </a:lnTo>
                <a:cubicBezTo>
                  <a:pt x="611605" y="174458"/>
                  <a:pt x="715879" y="12031"/>
                  <a:pt x="782053" y="24063"/>
                </a:cubicBezTo>
                <a:cubicBezTo>
                  <a:pt x="848227" y="36094"/>
                  <a:pt x="918411" y="246647"/>
                  <a:pt x="974558" y="276726"/>
                </a:cubicBezTo>
                <a:cubicBezTo>
                  <a:pt x="1030705" y="306805"/>
                  <a:pt x="1094874" y="214563"/>
                  <a:pt x="1118937" y="204537"/>
                </a:cubicBezTo>
                <a:cubicBezTo>
                  <a:pt x="1143000" y="194511"/>
                  <a:pt x="1130968" y="205539"/>
                  <a:pt x="1118937" y="216568"/>
                </a:cubicBezTo>
              </a:path>
            </a:pathLst>
          </a:cu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626"/>
          </a:p>
        </p:txBody>
      </p:sp>
      <p:grpSp>
        <p:nvGrpSpPr>
          <p:cNvPr id="164" name="Gruppo 163">
            <a:extLst>
              <a:ext uri="{FF2B5EF4-FFF2-40B4-BE49-F238E27FC236}">
                <a16:creationId xmlns:a16="http://schemas.microsoft.com/office/drawing/2014/main" id="{A7CE51B9-46E8-42FE-8BA5-7F55F534B36B}"/>
              </a:ext>
            </a:extLst>
          </p:cNvPr>
          <p:cNvGrpSpPr/>
          <p:nvPr/>
        </p:nvGrpSpPr>
        <p:grpSpPr>
          <a:xfrm>
            <a:off x="3043231" y="4737184"/>
            <a:ext cx="1780394" cy="362276"/>
            <a:chOff x="5347701" y="4464757"/>
            <a:chExt cx="3023019" cy="676081"/>
          </a:xfrm>
          <a:solidFill>
            <a:schemeClr val="bg1"/>
          </a:solidFill>
        </p:grpSpPr>
        <p:sp>
          <p:nvSpPr>
            <p:cNvPr id="162" name="Rettangolo con angoli arrotondati 161">
              <a:extLst>
                <a:ext uri="{FF2B5EF4-FFF2-40B4-BE49-F238E27FC236}">
                  <a16:creationId xmlns:a16="http://schemas.microsoft.com/office/drawing/2014/main" id="{B760DCA3-7C7A-4D58-8B70-5395C7A5BC74}"/>
                </a:ext>
              </a:extLst>
            </p:cNvPr>
            <p:cNvSpPr/>
            <p:nvPr/>
          </p:nvSpPr>
          <p:spPr>
            <a:xfrm>
              <a:off x="5347701" y="4464757"/>
              <a:ext cx="2925558" cy="676081"/>
            </a:xfrm>
            <a:prstGeom prst="roundRect">
              <a:avLst/>
            </a:prstGeom>
            <a:grp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965"/>
            </a:p>
          </p:txBody>
        </p:sp>
        <p:sp>
          <p:nvSpPr>
            <p:cNvPr id="163" name="Rettangolo 162">
              <a:extLst>
                <a:ext uri="{FF2B5EF4-FFF2-40B4-BE49-F238E27FC236}">
                  <a16:creationId xmlns:a16="http://schemas.microsoft.com/office/drawing/2014/main" id="{9623346A-DB8E-4B04-9E0F-1CCF5EF88913}"/>
                </a:ext>
              </a:extLst>
            </p:cNvPr>
            <p:cNvSpPr/>
            <p:nvPr/>
          </p:nvSpPr>
          <p:spPr>
            <a:xfrm>
              <a:off x="5357123" y="4603388"/>
              <a:ext cx="3013597" cy="449447"/>
            </a:xfrm>
            <a:prstGeom prst="rect">
              <a:avLst/>
            </a:prstGeom>
            <a:grpFill/>
          </p:spPr>
          <p:txBody>
            <a:bodyPr wrap="none">
              <a:spAutoFit/>
            </a:bodyPr>
            <a:lstStyle/>
            <a:p>
              <a:r>
                <a:rPr lang="it-IT" sz="965" i="1" dirty="0">
                  <a:solidFill>
                    <a:srgbClr val="C00000"/>
                  </a:solidFill>
                </a:rPr>
                <a:t>  </a:t>
              </a:r>
              <a:r>
                <a:rPr lang="it-IT" sz="965" i="1" dirty="0" err="1">
                  <a:solidFill>
                    <a:srgbClr val="C00000"/>
                  </a:solidFill>
                </a:rPr>
                <a:t>Genetic</a:t>
              </a:r>
              <a:r>
                <a:rPr lang="it-IT" sz="965" i="1" dirty="0">
                  <a:solidFill>
                    <a:srgbClr val="C00000"/>
                  </a:solidFill>
                </a:rPr>
                <a:t>/</a:t>
              </a:r>
              <a:r>
                <a:rPr lang="it-IT" sz="965" i="1" dirty="0" err="1">
                  <a:solidFill>
                    <a:srgbClr val="C00000"/>
                  </a:solidFill>
                </a:rPr>
                <a:t>Epigenetic</a:t>
              </a:r>
              <a:r>
                <a:rPr lang="it-IT" sz="965" i="1" dirty="0">
                  <a:solidFill>
                    <a:srgbClr val="C00000"/>
                  </a:solidFill>
                </a:rPr>
                <a:t> </a:t>
              </a:r>
              <a:r>
                <a:rPr lang="it-IT" sz="965" i="1" dirty="0" err="1">
                  <a:solidFill>
                    <a:srgbClr val="C00000"/>
                  </a:solidFill>
                </a:rPr>
                <a:t>Alterations</a:t>
              </a:r>
              <a:endParaRPr lang="it-IT" sz="965" i="1" dirty="0">
                <a:solidFill>
                  <a:srgbClr val="C00000"/>
                </a:solidFill>
              </a:endParaRPr>
            </a:p>
          </p:txBody>
        </p:sp>
      </p:grpSp>
      <p:pic>
        <p:nvPicPr>
          <p:cNvPr id="168" name="Elemento grafico 167" descr="Insetto sotto lente d'ingrandimento">
            <a:extLst>
              <a:ext uri="{FF2B5EF4-FFF2-40B4-BE49-F238E27FC236}">
                <a16:creationId xmlns:a16="http://schemas.microsoft.com/office/drawing/2014/main" id="{1C48CFA9-F477-4393-93DC-A7C496BD97B5}"/>
              </a:ext>
            </a:extLst>
          </p:cNvPr>
          <p:cNvPicPr>
            <a:picLocks noChangeAspect="1"/>
          </p:cNvPicPr>
          <p:nvPr/>
        </p:nvPicPr>
        <p:blipFill>
          <a:blip r:embed="rId34" cstate="print">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rot="16885231" flipH="1">
            <a:off x="4970874" y="2735614"/>
            <a:ext cx="330279" cy="375506"/>
          </a:xfrm>
          <a:prstGeom prst="rect">
            <a:avLst/>
          </a:prstGeom>
        </p:spPr>
      </p:pic>
      <p:sp>
        <p:nvSpPr>
          <p:cNvPr id="169" name="Freccia circolare in su 168">
            <a:extLst>
              <a:ext uri="{FF2B5EF4-FFF2-40B4-BE49-F238E27FC236}">
                <a16:creationId xmlns:a16="http://schemas.microsoft.com/office/drawing/2014/main" id="{75C80F50-9E11-4935-8EB7-9965001D6A4C}"/>
              </a:ext>
            </a:extLst>
          </p:cNvPr>
          <p:cNvSpPr/>
          <p:nvPr/>
        </p:nvSpPr>
        <p:spPr>
          <a:xfrm rot="1587790">
            <a:off x="3714501" y="3147532"/>
            <a:ext cx="856411" cy="265709"/>
          </a:xfrm>
          <a:prstGeom prst="curvedUpArrow">
            <a:avLst>
              <a:gd name="adj1" fmla="val 8964"/>
              <a:gd name="adj2" fmla="val 43862"/>
              <a:gd name="adj3" fmla="val 25000"/>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626" dirty="0">
              <a:solidFill>
                <a:schemeClr val="tx1"/>
              </a:solidFill>
            </a:endParaRPr>
          </a:p>
        </p:txBody>
      </p:sp>
      <p:sp>
        <p:nvSpPr>
          <p:cNvPr id="170" name="Freccia circolare in su 169">
            <a:extLst>
              <a:ext uri="{FF2B5EF4-FFF2-40B4-BE49-F238E27FC236}">
                <a16:creationId xmlns:a16="http://schemas.microsoft.com/office/drawing/2014/main" id="{605A6D03-1529-476A-A6C0-5070B910A92B}"/>
              </a:ext>
            </a:extLst>
          </p:cNvPr>
          <p:cNvSpPr/>
          <p:nvPr/>
        </p:nvSpPr>
        <p:spPr>
          <a:xfrm rot="15333632" flipH="1">
            <a:off x="4885173" y="2037417"/>
            <a:ext cx="976171" cy="434786"/>
          </a:xfrm>
          <a:prstGeom prst="curvedUpArrow">
            <a:avLst>
              <a:gd name="adj1" fmla="val 8134"/>
              <a:gd name="adj2" fmla="val 30379"/>
              <a:gd name="adj3" fmla="val 25000"/>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626" dirty="0">
              <a:solidFill>
                <a:schemeClr val="tx1"/>
              </a:solidFill>
            </a:endParaRPr>
          </a:p>
        </p:txBody>
      </p:sp>
      <p:sp>
        <p:nvSpPr>
          <p:cNvPr id="171" name="Figura a mano libera: forma 170">
            <a:extLst>
              <a:ext uri="{FF2B5EF4-FFF2-40B4-BE49-F238E27FC236}">
                <a16:creationId xmlns:a16="http://schemas.microsoft.com/office/drawing/2014/main" id="{9B1B5F00-92C2-4829-96E2-FC4C594E0BD6}"/>
              </a:ext>
            </a:extLst>
          </p:cNvPr>
          <p:cNvSpPr/>
          <p:nvPr/>
        </p:nvSpPr>
        <p:spPr>
          <a:xfrm>
            <a:off x="3143501" y="2723624"/>
            <a:ext cx="202947" cy="62726"/>
          </a:xfrm>
          <a:custGeom>
            <a:avLst/>
            <a:gdLst>
              <a:gd name="connsiteX0" fmla="*/ 0 w 1132829"/>
              <a:gd name="connsiteY0" fmla="*/ 168442 h 282728"/>
              <a:gd name="connsiteX1" fmla="*/ 120316 w 1132829"/>
              <a:gd name="connsiteY1" fmla="*/ 12031 h 282728"/>
              <a:gd name="connsiteX2" fmla="*/ 276727 w 1132829"/>
              <a:gd name="connsiteY2" fmla="*/ 204537 h 282728"/>
              <a:gd name="connsiteX3" fmla="*/ 409074 w 1132829"/>
              <a:gd name="connsiteY3" fmla="*/ 0 h 282728"/>
              <a:gd name="connsiteX4" fmla="*/ 409074 w 1132829"/>
              <a:gd name="connsiteY4" fmla="*/ 0 h 282728"/>
              <a:gd name="connsiteX5" fmla="*/ 577516 w 1132829"/>
              <a:gd name="connsiteY5" fmla="*/ 204537 h 282728"/>
              <a:gd name="connsiteX6" fmla="*/ 577516 w 1132829"/>
              <a:gd name="connsiteY6" fmla="*/ 204537 h 282728"/>
              <a:gd name="connsiteX7" fmla="*/ 782053 w 1132829"/>
              <a:gd name="connsiteY7" fmla="*/ 24063 h 282728"/>
              <a:gd name="connsiteX8" fmla="*/ 974558 w 1132829"/>
              <a:gd name="connsiteY8" fmla="*/ 276726 h 282728"/>
              <a:gd name="connsiteX9" fmla="*/ 1118937 w 1132829"/>
              <a:gd name="connsiteY9" fmla="*/ 204537 h 282728"/>
              <a:gd name="connsiteX10" fmla="*/ 1118937 w 1132829"/>
              <a:gd name="connsiteY10" fmla="*/ 216568 h 28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2829" h="282728">
                <a:moveTo>
                  <a:pt x="0" y="168442"/>
                </a:moveTo>
                <a:cubicBezTo>
                  <a:pt x="37097" y="87228"/>
                  <a:pt x="74195" y="6015"/>
                  <a:pt x="120316" y="12031"/>
                </a:cubicBezTo>
                <a:cubicBezTo>
                  <a:pt x="166437" y="18047"/>
                  <a:pt x="228601" y="206542"/>
                  <a:pt x="276727" y="204537"/>
                </a:cubicBezTo>
                <a:cubicBezTo>
                  <a:pt x="324853" y="202532"/>
                  <a:pt x="409074" y="0"/>
                  <a:pt x="409074" y="0"/>
                </a:cubicBezTo>
                <a:lnTo>
                  <a:pt x="409074" y="0"/>
                </a:lnTo>
                <a:lnTo>
                  <a:pt x="577516" y="204537"/>
                </a:lnTo>
                <a:lnTo>
                  <a:pt x="577516" y="204537"/>
                </a:lnTo>
                <a:cubicBezTo>
                  <a:pt x="611605" y="174458"/>
                  <a:pt x="715879" y="12031"/>
                  <a:pt x="782053" y="24063"/>
                </a:cubicBezTo>
                <a:cubicBezTo>
                  <a:pt x="848227" y="36094"/>
                  <a:pt x="918411" y="246647"/>
                  <a:pt x="974558" y="276726"/>
                </a:cubicBezTo>
                <a:cubicBezTo>
                  <a:pt x="1030705" y="306805"/>
                  <a:pt x="1094874" y="214563"/>
                  <a:pt x="1118937" y="204537"/>
                </a:cubicBezTo>
                <a:cubicBezTo>
                  <a:pt x="1143000" y="194511"/>
                  <a:pt x="1130968" y="205539"/>
                  <a:pt x="1118937" y="216568"/>
                </a:cubicBezTo>
              </a:path>
            </a:pathLst>
          </a:custGeom>
          <a:solidFill>
            <a:schemeClr val="bg1"/>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626" dirty="0">
              <a:solidFill>
                <a:schemeClr val="accent2">
                  <a:lumMod val="50000"/>
                </a:schemeClr>
              </a:solidFill>
            </a:endParaRPr>
          </a:p>
        </p:txBody>
      </p:sp>
      <p:sp>
        <p:nvSpPr>
          <p:cNvPr id="172" name="Figura a mano libera: forma 171">
            <a:extLst>
              <a:ext uri="{FF2B5EF4-FFF2-40B4-BE49-F238E27FC236}">
                <a16:creationId xmlns:a16="http://schemas.microsoft.com/office/drawing/2014/main" id="{ED0D13E6-F970-4E96-955A-00EB06316BAA}"/>
              </a:ext>
            </a:extLst>
          </p:cNvPr>
          <p:cNvSpPr/>
          <p:nvPr/>
        </p:nvSpPr>
        <p:spPr>
          <a:xfrm>
            <a:off x="3468937" y="2716000"/>
            <a:ext cx="177326" cy="43943"/>
          </a:xfrm>
          <a:custGeom>
            <a:avLst/>
            <a:gdLst>
              <a:gd name="connsiteX0" fmla="*/ 0 w 1132829"/>
              <a:gd name="connsiteY0" fmla="*/ 168442 h 282728"/>
              <a:gd name="connsiteX1" fmla="*/ 120316 w 1132829"/>
              <a:gd name="connsiteY1" fmla="*/ 12031 h 282728"/>
              <a:gd name="connsiteX2" fmla="*/ 276727 w 1132829"/>
              <a:gd name="connsiteY2" fmla="*/ 204537 h 282728"/>
              <a:gd name="connsiteX3" fmla="*/ 409074 w 1132829"/>
              <a:gd name="connsiteY3" fmla="*/ 0 h 282728"/>
              <a:gd name="connsiteX4" fmla="*/ 409074 w 1132829"/>
              <a:gd name="connsiteY4" fmla="*/ 0 h 282728"/>
              <a:gd name="connsiteX5" fmla="*/ 577516 w 1132829"/>
              <a:gd name="connsiteY5" fmla="*/ 204537 h 282728"/>
              <a:gd name="connsiteX6" fmla="*/ 577516 w 1132829"/>
              <a:gd name="connsiteY6" fmla="*/ 204537 h 282728"/>
              <a:gd name="connsiteX7" fmla="*/ 782053 w 1132829"/>
              <a:gd name="connsiteY7" fmla="*/ 24063 h 282728"/>
              <a:gd name="connsiteX8" fmla="*/ 974558 w 1132829"/>
              <a:gd name="connsiteY8" fmla="*/ 276726 h 282728"/>
              <a:gd name="connsiteX9" fmla="*/ 1118937 w 1132829"/>
              <a:gd name="connsiteY9" fmla="*/ 204537 h 282728"/>
              <a:gd name="connsiteX10" fmla="*/ 1118937 w 1132829"/>
              <a:gd name="connsiteY10" fmla="*/ 216568 h 28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2829" h="282728">
                <a:moveTo>
                  <a:pt x="0" y="168442"/>
                </a:moveTo>
                <a:cubicBezTo>
                  <a:pt x="37097" y="87228"/>
                  <a:pt x="74195" y="6015"/>
                  <a:pt x="120316" y="12031"/>
                </a:cubicBezTo>
                <a:cubicBezTo>
                  <a:pt x="166437" y="18047"/>
                  <a:pt x="228601" y="206542"/>
                  <a:pt x="276727" y="204537"/>
                </a:cubicBezTo>
                <a:cubicBezTo>
                  <a:pt x="324853" y="202532"/>
                  <a:pt x="409074" y="0"/>
                  <a:pt x="409074" y="0"/>
                </a:cubicBezTo>
                <a:lnTo>
                  <a:pt x="409074" y="0"/>
                </a:lnTo>
                <a:lnTo>
                  <a:pt x="577516" y="204537"/>
                </a:lnTo>
                <a:lnTo>
                  <a:pt x="577516" y="204537"/>
                </a:lnTo>
                <a:cubicBezTo>
                  <a:pt x="611605" y="174458"/>
                  <a:pt x="715879" y="12031"/>
                  <a:pt x="782053" y="24063"/>
                </a:cubicBezTo>
                <a:cubicBezTo>
                  <a:pt x="848227" y="36094"/>
                  <a:pt x="918411" y="246647"/>
                  <a:pt x="974558" y="276726"/>
                </a:cubicBezTo>
                <a:cubicBezTo>
                  <a:pt x="1030705" y="306805"/>
                  <a:pt x="1094874" y="214563"/>
                  <a:pt x="1118937" y="204537"/>
                </a:cubicBezTo>
                <a:cubicBezTo>
                  <a:pt x="1143000" y="194511"/>
                  <a:pt x="1130968" y="205539"/>
                  <a:pt x="1118937" y="216568"/>
                </a:cubicBezTo>
              </a:path>
            </a:pathLst>
          </a:cu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626"/>
          </a:p>
        </p:txBody>
      </p:sp>
      <p:pic>
        <p:nvPicPr>
          <p:cNvPr id="175" name="Elemento grafico 174" descr="Albero caducifoglio">
            <a:extLst>
              <a:ext uri="{FF2B5EF4-FFF2-40B4-BE49-F238E27FC236}">
                <a16:creationId xmlns:a16="http://schemas.microsoft.com/office/drawing/2014/main" id="{B6B8E953-4F18-4215-B469-6C81DFF648C0}"/>
              </a:ext>
            </a:extLst>
          </p:cNvPr>
          <p:cNvPicPr>
            <a:picLocks noChangeAspect="1"/>
          </p:cNvPicPr>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4544945" y="2555260"/>
            <a:ext cx="478893" cy="478893"/>
          </a:xfrm>
          <a:prstGeom prst="rect">
            <a:avLst/>
          </a:prstGeom>
        </p:spPr>
      </p:pic>
      <p:pic>
        <p:nvPicPr>
          <p:cNvPr id="176" name="Picture 2" descr="Mold Spores Free Vector Art - (12 Free Downloads)">
            <a:extLst>
              <a:ext uri="{FF2B5EF4-FFF2-40B4-BE49-F238E27FC236}">
                <a16:creationId xmlns:a16="http://schemas.microsoft.com/office/drawing/2014/main" id="{2F4AB233-0698-4B1D-A9A7-EF53B4117036}"/>
              </a:ext>
            </a:extLst>
          </p:cNvPr>
          <p:cNvPicPr>
            <a:picLocks noChangeAspect="1" noChangeArrowheads="1"/>
          </p:cNvPicPr>
          <p:nvPr/>
        </p:nvPicPr>
        <p:blipFill rotWithShape="1">
          <a:blip r:embed="rId38" cstate="print">
            <a:extLst>
              <a:ext uri="{28A0092B-C50C-407E-A947-70E740481C1C}">
                <a14:useLocalDpi xmlns:a14="http://schemas.microsoft.com/office/drawing/2010/main" val="0"/>
              </a:ext>
            </a:extLst>
          </a:blip>
          <a:srcRect l="55201" t="49594" r="22553" b="19002"/>
          <a:stretch/>
        </p:blipFill>
        <p:spPr bwMode="auto">
          <a:xfrm>
            <a:off x="4998678" y="2569120"/>
            <a:ext cx="242998" cy="240115"/>
          </a:xfrm>
          <a:prstGeom prst="rect">
            <a:avLst/>
          </a:prstGeom>
          <a:noFill/>
          <a:extLst>
            <a:ext uri="{909E8E84-426E-40DD-AFC4-6F175D3DCCD1}">
              <a14:hiddenFill xmlns:a14="http://schemas.microsoft.com/office/drawing/2010/main">
                <a:solidFill>
                  <a:srgbClr val="FFFFFF"/>
                </a:solidFill>
              </a14:hiddenFill>
            </a:ext>
          </a:extLst>
        </p:spPr>
      </p:pic>
      <p:sp>
        <p:nvSpPr>
          <p:cNvPr id="182" name="Freccia circolare in su 181">
            <a:extLst>
              <a:ext uri="{FF2B5EF4-FFF2-40B4-BE49-F238E27FC236}">
                <a16:creationId xmlns:a16="http://schemas.microsoft.com/office/drawing/2014/main" id="{67FCDBC9-B5FF-4CC7-A5B9-C59FE6E518F2}"/>
              </a:ext>
            </a:extLst>
          </p:cNvPr>
          <p:cNvSpPr/>
          <p:nvPr/>
        </p:nvSpPr>
        <p:spPr>
          <a:xfrm rot="3422148">
            <a:off x="2996217" y="3318437"/>
            <a:ext cx="923477" cy="348099"/>
          </a:xfrm>
          <a:prstGeom prst="curvedUpArrow">
            <a:avLst>
              <a:gd name="adj1" fmla="val 8056"/>
              <a:gd name="adj2" fmla="val 33537"/>
              <a:gd name="adj3" fmla="val 25000"/>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626" dirty="0">
              <a:solidFill>
                <a:schemeClr val="tx1"/>
              </a:solidFill>
            </a:endParaRPr>
          </a:p>
        </p:txBody>
      </p:sp>
      <p:grpSp>
        <p:nvGrpSpPr>
          <p:cNvPr id="183" name="Gruppo 182">
            <a:extLst>
              <a:ext uri="{FF2B5EF4-FFF2-40B4-BE49-F238E27FC236}">
                <a16:creationId xmlns:a16="http://schemas.microsoft.com/office/drawing/2014/main" id="{A485E6A8-89BC-45B2-BADA-7EECEF7CF330}"/>
              </a:ext>
            </a:extLst>
          </p:cNvPr>
          <p:cNvGrpSpPr/>
          <p:nvPr/>
        </p:nvGrpSpPr>
        <p:grpSpPr>
          <a:xfrm>
            <a:off x="5661404" y="1673047"/>
            <a:ext cx="861528" cy="709670"/>
            <a:chOff x="615149" y="2609860"/>
            <a:chExt cx="1945460" cy="1722146"/>
          </a:xfrm>
        </p:grpSpPr>
        <p:pic>
          <p:nvPicPr>
            <p:cNvPr id="184" name="Elemento grafico 183" descr="Antenna">
              <a:extLst>
                <a:ext uri="{FF2B5EF4-FFF2-40B4-BE49-F238E27FC236}">
                  <a16:creationId xmlns:a16="http://schemas.microsoft.com/office/drawing/2014/main" id="{C3B671D8-B40A-44CA-90E8-7A6A465A6DB7}"/>
                </a:ext>
              </a:extLst>
            </p:cNvPr>
            <p:cNvPicPr>
              <a:picLocks noChangeAspect="1"/>
            </p:cNvPicPr>
            <p:nvPr/>
          </p:nvPicPr>
          <p:blipFill>
            <a:blip r:embed="rId39">
              <a:extLst>
                <a:ext uri="{28A0092B-C50C-407E-A947-70E740481C1C}">
                  <a14:useLocalDpi xmlns:a14="http://schemas.microsoft.com/office/drawing/2010/main" val="0"/>
                </a:ext>
                <a:ext uri="{96DAC541-7B7A-43D3-8B79-37D633B846F1}">
                  <asvg:svgBlip xmlns:asvg="http://schemas.microsoft.com/office/drawing/2016/SVG/main" r:embed="rId40"/>
                </a:ext>
              </a:extLst>
            </a:blip>
            <a:stretch>
              <a:fillRect/>
            </a:stretch>
          </p:blipFill>
          <p:spPr>
            <a:xfrm>
              <a:off x="1471185" y="2630302"/>
              <a:ext cx="832879" cy="990401"/>
            </a:xfrm>
            <a:prstGeom prst="rect">
              <a:avLst/>
            </a:prstGeom>
          </p:spPr>
        </p:pic>
        <p:pic>
          <p:nvPicPr>
            <p:cNvPr id="185" name="Elemento grafico 184" descr="Città">
              <a:extLst>
                <a:ext uri="{FF2B5EF4-FFF2-40B4-BE49-F238E27FC236}">
                  <a16:creationId xmlns:a16="http://schemas.microsoft.com/office/drawing/2014/main" id="{795C8AF1-236E-4FE8-B906-1E2736F9E229}"/>
                </a:ext>
              </a:extLst>
            </p:cNvPr>
            <p:cNvPicPr>
              <a:picLocks noChangeAspect="1"/>
            </p:cNvPicPr>
            <p:nvPr/>
          </p:nvPicPr>
          <p:blipFill>
            <a:blip r:embed="rId41">
              <a:extLst>
                <a:ext uri="{28A0092B-C50C-407E-A947-70E740481C1C}">
                  <a14:useLocalDpi xmlns:a14="http://schemas.microsoft.com/office/drawing/2010/main" val="0"/>
                </a:ext>
                <a:ext uri="{96DAC541-7B7A-43D3-8B79-37D633B846F1}">
                  <asvg:svgBlip xmlns:asvg="http://schemas.microsoft.com/office/drawing/2016/SVG/main" r:embed="rId42"/>
                </a:ext>
              </a:extLst>
            </a:blip>
            <a:stretch>
              <a:fillRect/>
            </a:stretch>
          </p:blipFill>
          <p:spPr>
            <a:xfrm>
              <a:off x="682170" y="2609860"/>
              <a:ext cx="1039909" cy="1137715"/>
            </a:xfrm>
            <a:prstGeom prst="rect">
              <a:avLst/>
            </a:prstGeom>
          </p:spPr>
        </p:pic>
        <p:sp>
          <p:nvSpPr>
            <p:cNvPr id="186" name="CasellaDiTesto 185">
              <a:extLst>
                <a:ext uri="{FF2B5EF4-FFF2-40B4-BE49-F238E27FC236}">
                  <a16:creationId xmlns:a16="http://schemas.microsoft.com/office/drawing/2014/main" id="{867BFD70-9053-4FB8-B5A4-662F052D9714}"/>
                </a:ext>
              </a:extLst>
            </p:cNvPr>
            <p:cNvSpPr txBox="1"/>
            <p:nvPr/>
          </p:nvSpPr>
          <p:spPr>
            <a:xfrm>
              <a:off x="615149" y="3747575"/>
              <a:ext cx="1945460" cy="584431"/>
            </a:xfrm>
            <a:prstGeom prst="rect">
              <a:avLst/>
            </a:prstGeom>
            <a:solidFill>
              <a:srgbClr val="FF0000"/>
            </a:solidFill>
          </p:spPr>
          <p:txBody>
            <a:bodyPr wrap="square">
              <a:spAutoFit/>
            </a:bodyPr>
            <a:lstStyle/>
            <a:p>
              <a:pPr algn="ctr"/>
              <a:r>
                <a:rPr lang="it-IT" sz="965" b="1" u="sng" dirty="0" err="1">
                  <a:solidFill>
                    <a:schemeClr val="bg1"/>
                  </a:solidFill>
                </a:rPr>
                <a:t>Urbanization</a:t>
              </a:r>
              <a:endParaRPr lang="it-IT" sz="965" u="sng" dirty="0">
                <a:solidFill>
                  <a:schemeClr val="bg1"/>
                </a:solidFill>
              </a:endParaRPr>
            </a:p>
          </p:txBody>
        </p:sp>
      </p:grpSp>
      <p:sp>
        <p:nvSpPr>
          <p:cNvPr id="195" name="Freccia circolare in su 194">
            <a:extLst>
              <a:ext uri="{FF2B5EF4-FFF2-40B4-BE49-F238E27FC236}">
                <a16:creationId xmlns:a16="http://schemas.microsoft.com/office/drawing/2014/main" id="{5129EFA2-CAD2-4417-94C8-BA747DFF2D2A}"/>
              </a:ext>
            </a:extLst>
          </p:cNvPr>
          <p:cNvSpPr/>
          <p:nvPr/>
        </p:nvSpPr>
        <p:spPr>
          <a:xfrm rot="11607813">
            <a:off x="5028385" y="1308271"/>
            <a:ext cx="980042" cy="265709"/>
          </a:xfrm>
          <a:prstGeom prst="curvedUpArrow">
            <a:avLst>
              <a:gd name="adj1" fmla="val 8964"/>
              <a:gd name="adj2" fmla="val 43862"/>
              <a:gd name="adj3" fmla="val 25000"/>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626" dirty="0">
              <a:solidFill>
                <a:schemeClr val="tx1"/>
              </a:solidFill>
            </a:endParaRPr>
          </a:p>
        </p:txBody>
      </p:sp>
      <p:sp>
        <p:nvSpPr>
          <p:cNvPr id="196" name="Freccia circolare in su 195">
            <a:extLst>
              <a:ext uri="{FF2B5EF4-FFF2-40B4-BE49-F238E27FC236}">
                <a16:creationId xmlns:a16="http://schemas.microsoft.com/office/drawing/2014/main" id="{123867DF-823D-4D92-AC47-F33A807C3223}"/>
              </a:ext>
            </a:extLst>
          </p:cNvPr>
          <p:cNvSpPr/>
          <p:nvPr/>
        </p:nvSpPr>
        <p:spPr>
          <a:xfrm rot="18790952" flipH="1">
            <a:off x="4288517" y="3176707"/>
            <a:ext cx="2324465" cy="392543"/>
          </a:xfrm>
          <a:prstGeom prst="curvedUpArrow">
            <a:avLst>
              <a:gd name="adj1" fmla="val 3310"/>
              <a:gd name="adj2" fmla="val 23249"/>
              <a:gd name="adj3" fmla="val 16731"/>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626" dirty="0">
              <a:solidFill>
                <a:schemeClr val="tx1"/>
              </a:solidFill>
            </a:endParaRPr>
          </a:p>
        </p:txBody>
      </p:sp>
      <p:grpSp>
        <p:nvGrpSpPr>
          <p:cNvPr id="197" name="Gruppo 196">
            <a:extLst>
              <a:ext uri="{FF2B5EF4-FFF2-40B4-BE49-F238E27FC236}">
                <a16:creationId xmlns:a16="http://schemas.microsoft.com/office/drawing/2014/main" id="{BD61C71C-F4FA-44E2-A17D-F6450B7E09B8}"/>
              </a:ext>
            </a:extLst>
          </p:cNvPr>
          <p:cNvGrpSpPr/>
          <p:nvPr/>
        </p:nvGrpSpPr>
        <p:grpSpPr>
          <a:xfrm>
            <a:off x="5103446" y="3253331"/>
            <a:ext cx="1187709" cy="1125138"/>
            <a:chOff x="1954652" y="5448362"/>
            <a:chExt cx="2447156" cy="2087135"/>
          </a:xfrm>
        </p:grpSpPr>
        <p:sp>
          <p:nvSpPr>
            <p:cNvPr id="198" name="CasellaDiTesto 197">
              <a:extLst>
                <a:ext uri="{FF2B5EF4-FFF2-40B4-BE49-F238E27FC236}">
                  <a16:creationId xmlns:a16="http://schemas.microsoft.com/office/drawing/2014/main" id="{976303AF-F8A6-42C1-89F4-8DC2E2B7F9A8}"/>
                </a:ext>
              </a:extLst>
            </p:cNvPr>
            <p:cNvSpPr txBox="1"/>
            <p:nvPr/>
          </p:nvSpPr>
          <p:spPr>
            <a:xfrm>
              <a:off x="1954652" y="6537802"/>
              <a:ext cx="2447156" cy="997695"/>
            </a:xfrm>
            <a:prstGeom prst="rect">
              <a:avLst/>
            </a:prstGeom>
            <a:solidFill>
              <a:schemeClr val="accent4">
                <a:lumMod val="75000"/>
              </a:schemeClr>
            </a:solidFill>
          </p:spPr>
          <p:txBody>
            <a:bodyPr wrap="square">
              <a:spAutoFit/>
            </a:bodyPr>
            <a:lstStyle/>
            <a:p>
              <a:pPr algn="ctr"/>
              <a:r>
                <a:rPr lang="it-IT" sz="965" b="1" dirty="0">
                  <a:solidFill>
                    <a:schemeClr val="bg1"/>
                  </a:solidFill>
                </a:rPr>
                <a:t>Biocontaminants: </a:t>
              </a:r>
              <a:r>
                <a:rPr lang="it-IT" sz="965" b="1" dirty="0" err="1">
                  <a:solidFill>
                    <a:schemeClr val="bg1"/>
                  </a:solidFill>
                </a:rPr>
                <a:t>Viruses</a:t>
              </a:r>
              <a:r>
                <a:rPr lang="it-IT" sz="965" b="1" dirty="0">
                  <a:solidFill>
                    <a:schemeClr val="bg1"/>
                  </a:solidFill>
                </a:rPr>
                <a:t>, </a:t>
              </a:r>
              <a:r>
                <a:rPr lang="it-IT" sz="965" b="1" dirty="0" err="1">
                  <a:solidFill>
                    <a:schemeClr val="bg1"/>
                  </a:solidFill>
                </a:rPr>
                <a:t>bacteria</a:t>
              </a:r>
              <a:r>
                <a:rPr lang="it-IT" sz="965" b="1">
                  <a:solidFill>
                    <a:schemeClr val="bg1"/>
                  </a:solidFill>
                </a:rPr>
                <a:t>, </a:t>
              </a:r>
              <a:r>
                <a:rPr lang="it-IT" sz="965" b="1" dirty="0">
                  <a:solidFill>
                    <a:schemeClr val="bg1"/>
                  </a:solidFill>
                </a:rPr>
                <a:t>f</a:t>
              </a:r>
              <a:r>
                <a:rPr lang="it-IT" sz="965" b="1">
                  <a:solidFill>
                    <a:schemeClr val="bg1"/>
                  </a:solidFill>
                </a:rPr>
                <a:t>ungi</a:t>
              </a:r>
              <a:endParaRPr lang="it-IT" sz="965" b="1" dirty="0">
                <a:solidFill>
                  <a:schemeClr val="bg1"/>
                </a:solidFill>
              </a:endParaRPr>
            </a:p>
          </p:txBody>
        </p:sp>
        <p:pic>
          <p:nvPicPr>
            <p:cNvPr id="199" name="Elemento grafico 198" descr="Microscopio">
              <a:extLst>
                <a:ext uri="{FF2B5EF4-FFF2-40B4-BE49-F238E27FC236}">
                  <a16:creationId xmlns:a16="http://schemas.microsoft.com/office/drawing/2014/main" id="{944275E7-96E8-4D0F-AE55-549EF4766518}"/>
                </a:ext>
              </a:extLst>
            </p:cNvPr>
            <p:cNvPicPr>
              <a:picLocks noChangeAspect="1"/>
            </p:cNvPicPr>
            <p:nvPr/>
          </p:nvPicPr>
          <p:blipFill>
            <a:blip r:embed="rId43">
              <a:extLst>
                <a:ext uri="{28A0092B-C50C-407E-A947-70E740481C1C}">
                  <a14:useLocalDpi xmlns:a14="http://schemas.microsoft.com/office/drawing/2010/main" val="0"/>
                </a:ext>
                <a:ext uri="{96DAC541-7B7A-43D3-8B79-37D633B846F1}">
                  <asvg:svgBlip xmlns:asvg="http://schemas.microsoft.com/office/drawing/2016/SVG/main" r:embed="rId44"/>
                </a:ext>
              </a:extLst>
            </a:blip>
            <a:stretch>
              <a:fillRect/>
            </a:stretch>
          </p:blipFill>
          <p:spPr>
            <a:xfrm>
              <a:off x="3099142" y="5448362"/>
              <a:ext cx="1101349" cy="1101350"/>
            </a:xfrm>
            <a:prstGeom prst="rect">
              <a:avLst/>
            </a:prstGeom>
          </p:spPr>
        </p:pic>
      </p:grpSp>
      <p:sp>
        <p:nvSpPr>
          <p:cNvPr id="204" name="Freccia circolare in su 203">
            <a:extLst>
              <a:ext uri="{FF2B5EF4-FFF2-40B4-BE49-F238E27FC236}">
                <a16:creationId xmlns:a16="http://schemas.microsoft.com/office/drawing/2014/main" id="{D9A2124B-668D-4483-965B-5DF760C9BA10}"/>
              </a:ext>
            </a:extLst>
          </p:cNvPr>
          <p:cNvSpPr/>
          <p:nvPr/>
        </p:nvSpPr>
        <p:spPr>
          <a:xfrm rot="21303395">
            <a:off x="4349698" y="4298526"/>
            <a:ext cx="1164617" cy="318251"/>
          </a:xfrm>
          <a:prstGeom prst="curvedUpArrow">
            <a:avLst>
              <a:gd name="adj1" fmla="val 8964"/>
              <a:gd name="adj2" fmla="val 31877"/>
              <a:gd name="adj3" fmla="val 25000"/>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626" dirty="0">
              <a:solidFill>
                <a:schemeClr val="tx1"/>
              </a:solidFill>
            </a:endParaRPr>
          </a:p>
        </p:txBody>
      </p:sp>
      <p:sp>
        <p:nvSpPr>
          <p:cNvPr id="205" name="Freccia circolare in su 204">
            <a:extLst>
              <a:ext uri="{FF2B5EF4-FFF2-40B4-BE49-F238E27FC236}">
                <a16:creationId xmlns:a16="http://schemas.microsoft.com/office/drawing/2014/main" id="{79A0B604-F1D5-49D3-8604-5E44CE38EA93}"/>
              </a:ext>
            </a:extLst>
          </p:cNvPr>
          <p:cNvSpPr/>
          <p:nvPr/>
        </p:nvSpPr>
        <p:spPr>
          <a:xfrm rot="1866019">
            <a:off x="2768673" y="3539422"/>
            <a:ext cx="2364277" cy="1003534"/>
          </a:xfrm>
          <a:prstGeom prst="curvedUpArrow">
            <a:avLst>
              <a:gd name="adj1" fmla="val 1773"/>
              <a:gd name="adj2" fmla="val 10799"/>
              <a:gd name="adj3" fmla="val 6925"/>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626" dirty="0">
              <a:solidFill>
                <a:schemeClr val="tx1"/>
              </a:solidFill>
            </a:endParaRPr>
          </a:p>
        </p:txBody>
      </p:sp>
      <p:grpSp>
        <p:nvGrpSpPr>
          <p:cNvPr id="209" name="Gruppo 208">
            <a:extLst>
              <a:ext uri="{FF2B5EF4-FFF2-40B4-BE49-F238E27FC236}">
                <a16:creationId xmlns:a16="http://schemas.microsoft.com/office/drawing/2014/main" id="{AE1A0EBA-3DD6-49B4-AC32-75F5FF47F5FE}"/>
              </a:ext>
            </a:extLst>
          </p:cNvPr>
          <p:cNvGrpSpPr/>
          <p:nvPr/>
        </p:nvGrpSpPr>
        <p:grpSpPr>
          <a:xfrm>
            <a:off x="3380456" y="5295809"/>
            <a:ext cx="1066424" cy="385112"/>
            <a:chOff x="5347701" y="4422140"/>
            <a:chExt cx="6413190" cy="718698"/>
          </a:xfrm>
        </p:grpSpPr>
        <p:sp>
          <p:nvSpPr>
            <p:cNvPr id="210" name="Rettangolo con angoli arrotondati 209">
              <a:extLst>
                <a:ext uri="{FF2B5EF4-FFF2-40B4-BE49-F238E27FC236}">
                  <a16:creationId xmlns:a16="http://schemas.microsoft.com/office/drawing/2014/main" id="{FEC5A8EF-77FB-4453-BF84-2639E8F168B9}"/>
                </a:ext>
              </a:extLst>
            </p:cNvPr>
            <p:cNvSpPr/>
            <p:nvPr/>
          </p:nvSpPr>
          <p:spPr>
            <a:xfrm>
              <a:off x="5347701" y="4464757"/>
              <a:ext cx="6413190" cy="676081"/>
            </a:xfrm>
            <a:prstGeom prst="roundRect">
              <a:avLst/>
            </a:prstGeom>
            <a:solidFill>
              <a:srgbClr val="C00000"/>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965">
                <a:solidFill>
                  <a:schemeClr val="bg1"/>
                </a:solidFill>
              </a:endParaRPr>
            </a:p>
          </p:txBody>
        </p:sp>
        <p:sp>
          <p:nvSpPr>
            <p:cNvPr id="211" name="Rettangolo 210">
              <a:extLst>
                <a:ext uri="{FF2B5EF4-FFF2-40B4-BE49-F238E27FC236}">
                  <a16:creationId xmlns:a16="http://schemas.microsoft.com/office/drawing/2014/main" id="{DD2B5071-BCEE-4338-899E-FE33C1CCAFAD}"/>
                </a:ext>
              </a:extLst>
            </p:cNvPr>
            <p:cNvSpPr/>
            <p:nvPr/>
          </p:nvSpPr>
          <p:spPr>
            <a:xfrm>
              <a:off x="5841928" y="4422140"/>
              <a:ext cx="5419631" cy="449448"/>
            </a:xfrm>
            <a:prstGeom prst="rect">
              <a:avLst/>
            </a:prstGeom>
          </p:spPr>
          <p:txBody>
            <a:bodyPr wrap="none">
              <a:spAutoFit/>
            </a:bodyPr>
            <a:lstStyle/>
            <a:p>
              <a:pPr algn="ctr"/>
              <a:r>
                <a:rPr lang="it-IT" sz="965" i="1" dirty="0">
                  <a:solidFill>
                    <a:schemeClr val="bg1"/>
                  </a:solidFill>
                </a:rPr>
                <a:t>Human health</a:t>
              </a:r>
            </a:p>
          </p:txBody>
        </p:sp>
      </p:grpSp>
      <p:cxnSp>
        <p:nvCxnSpPr>
          <p:cNvPr id="217" name="Connettore a gomito 216">
            <a:extLst>
              <a:ext uri="{FF2B5EF4-FFF2-40B4-BE49-F238E27FC236}">
                <a16:creationId xmlns:a16="http://schemas.microsoft.com/office/drawing/2014/main" id="{D47043BB-0F66-4B40-A784-1346C70B201C}"/>
              </a:ext>
            </a:extLst>
          </p:cNvPr>
          <p:cNvCxnSpPr>
            <a:cxnSpLocks/>
          </p:cNvCxnSpPr>
          <p:nvPr/>
        </p:nvCxnSpPr>
        <p:spPr>
          <a:xfrm rot="5400000">
            <a:off x="2600063" y="2800006"/>
            <a:ext cx="2786126" cy="1072040"/>
          </a:xfrm>
          <a:prstGeom prst="bentConnector3">
            <a:avLst>
              <a:gd name="adj1" fmla="val 44529"/>
            </a:avLst>
          </a:prstGeom>
          <a:ln w="28575">
            <a:solidFill>
              <a:schemeClr val="accent4"/>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30" name="Connettore a gomito 229">
            <a:extLst>
              <a:ext uri="{FF2B5EF4-FFF2-40B4-BE49-F238E27FC236}">
                <a16:creationId xmlns:a16="http://schemas.microsoft.com/office/drawing/2014/main" id="{4E63B417-338A-445E-804B-E72A121ED7E7}"/>
              </a:ext>
            </a:extLst>
          </p:cNvPr>
          <p:cNvCxnSpPr>
            <a:cxnSpLocks/>
            <a:stCxn id="180" idx="2"/>
          </p:cNvCxnSpPr>
          <p:nvPr/>
        </p:nvCxnSpPr>
        <p:spPr>
          <a:xfrm rot="5400000">
            <a:off x="3861003" y="4532839"/>
            <a:ext cx="395901" cy="3402"/>
          </a:xfrm>
          <a:prstGeom prst="bentConnector3">
            <a:avLst>
              <a:gd name="adj1" fmla="val 50000"/>
            </a:avLst>
          </a:prstGeom>
          <a:ln w="28575">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36" name="Connettore a gomito 235">
            <a:extLst>
              <a:ext uri="{FF2B5EF4-FFF2-40B4-BE49-F238E27FC236}">
                <a16:creationId xmlns:a16="http://schemas.microsoft.com/office/drawing/2014/main" id="{E05DE176-E301-4989-89E6-0611206890A5}"/>
              </a:ext>
            </a:extLst>
          </p:cNvPr>
          <p:cNvCxnSpPr>
            <a:cxnSpLocks/>
          </p:cNvCxnSpPr>
          <p:nvPr/>
        </p:nvCxnSpPr>
        <p:spPr>
          <a:xfrm rot="5400000">
            <a:off x="4052512" y="3954949"/>
            <a:ext cx="1629747" cy="297977"/>
          </a:xfrm>
          <a:prstGeom prst="bentConnector2">
            <a:avLst/>
          </a:prstGeom>
          <a:ln w="28575">
            <a:solidFill>
              <a:schemeClr val="accent4"/>
            </a:solidFill>
            <a:prstDash val="dash"/>
            <a:tailEnd type="triangle"/>
          </a:ln>
        </p:spPr>
        <p:style>
          <a:lnRef idx="1">
            <a:schemeClr val="accent1"/>
          </a:lnRef>
          <a:fillRef idx="0">
            <a:schemeClr val="accent1"/>
          </a:fillRef>
          <a:effectRef idx="0">
            <a:schemeClr val="accent1"/>
          </a:effectRef>
          <a:fontRef idx="minor">
            <a:schemeClr val="tx1"/>
          </a:fontRef>
        </p:style>
      </p:cxnSp>
      <p:grpSp>
        <p:nvGrpSpPr>
          <p:cNvPr id="239" name="Gruppo 238">
            <a:extLst>
              <a:ext uri="{FF2B5EF4-FFF2-40B4-BE49-F238E27FC236}">
                <a16:creationId xmlns:a16="http://schemas.microsoft.com/office/drawing/2014/main" id="{C65F6A28-24C7-49E1-A631-3DE71AE0AA05}"/>
              </a:ext>
            </a:extLst>
          </p:cNvPr>
          <p:cNvGrpSpPr/>
          <p:nvPr/>
        </p:nvGrpSpPr>
        <p:grpSpPr>
          <a:xfrm>
            <a:off x="6396264" y="2772840"/>
            <a:ext cx="673978" cy="806485"/>
            <a:chOff x="10683258" y="4007796"/>
            <a:chExt cx="1346107" cy="1561764"/>
          </a:xfrm>
        </p:grpSpPr>
        <p:pic>
          <p:nvPicPr>
            <p:cNvPr id="240" name="Elemento grafico 239" descr="Vino">
              <a:extLst>
                <a:ext uri="{FF2B5EF4-FFF2-40B4-BE49-F238E27FC236}">
                  <a16:creationId xmlns:a16="http://schemas.microsoft.com/office/drawing/2014/main" id="{22A53FFC-2E46-4F32-9136-4F0D214006F4}"/>
                </a:ext>
              </a:extLst>
            </p:cNvPr>
            <p:cNvPicPr>
              <a:picLocks noChangeAspect="1"/>
            </p:cNvPicPr>
            <p:nvPr/>
          </p:nvPicPr>
          <p:blipFill>
            <a:blip r:embed="rId45">
              <a:extLst>
                <a:ext uri="{28A0092B-C50C-407E-A947-70E740481C1C}">
                  <a14:useLocalDpi xmlns:a14="http://schemas.microsoft.com/office/drawing/2010/main" val="0"/>
                </a:ext>
                <a:ext uri="{96DAC541-7B7A-43D3-8B79-37D633B846F1}">
                  <asvg:svgBlip xmlns:asvg="http://schemas.microsoft.com/office/drawing/2016/SVG/main" r:embed="rId46"/>
                </a:ext>
              </a:extLst>
            </a:blip>
            <a:stretch>
              <a:fillRect/>
            </a:stretch>
          </p:blipFill>
          <p:spPr>
            <a:xfrm>
              <a:off x="11245672" y="4007796"/>
              <a:ext cx="783693" cy="783695"/>
            </a:xfrm>
            <a:prstGeom prst="rect">
              <a:avLst/>
            </a:prstGeom>
          </p:spPr>
        </p:pic>
        <p:pic>
          <p:nvPicPr>
            <p:cNvPr id="241" name="Elemento grafico 240" descr="Panino e bibita">
              <a:extLst>
                <a:ext uri="{FF2B5EF4-FFF2-40B4-BE49-F238E27FC236}">
                  <a16:creationId xmlns:a16="http://schemas.microsoft.com/office/drawing/2014/main" id="{D739CB8E-59B5-46D0-B820-FA973B057794}"/>
                </a:ext>
              </a:extLst>
            </p:cNvPr>
            <p:cNvPicPr>
              <a:picLocks noChangeAspect="1"/>
            </p:cNvPicPr>
            <p:nvPr/>
          </p:nvPicPr>
          <p:blipFill>
            <a:blip r:embed="rId47">
              <a:extLst>
                <a:ext uri="{28A0092B-C50C-407E-A947-70E740481C1C}">
                  <a14:useLocalDpi xmlns:a14="http://schemas.microsoft.com/office/drawing/2010/main" val="0"/>
                </a:ext>
                <a:ext uri="{96DAC541-7B7A-43D3-8B79-37D633B846F1}">
                  <asvg:svgBlip xmlns:asvg="http://schemas.microsoft.com/office/drawing/2016/SVG/main" r:embed="rId48"/>
                </a:ext>
              </a:extLst>
            </a:blip>
            <a:stretch>
              <a:fillRect/>
            </a:stretch>
          </p:blipFill>
          <p:spPr>
            <a:xfrm flipH="1">
              <a:off x="10683258" y="4040225"/>
              <a:ext cx="806653" cy="821994"/>
            </a:xfrm>
            <a:prstGeom prst="rect">
              <a:avLst/>
            </a:prstGeom>
          </p:spPr>
        </p:pic>
        <p:sp>
          <p:nvSpPr>
            <p:cNvPr id="242" name="CasellaDiTesto 241">
              <a:extLst>
                <a:ext uri="{FF2B5EF4-FFF2-40B4-BE49-F238E27FC236}">
                  <a16:creationId xmlns:a16="http://schemas.microsoft.com/office/drawing/2014/main" id="{C446D876-B1ED-4A81-A0DA-603D1DA6A5D6}"/>
                </a:ext>
              </a:extLst>
            </p:cNvPr>
            <p:cNvSpPr txBox="1"/>
            <p:nvPr/>
          </p:nvSpPr>
          <p:spPr>
            <a:xfrm>
              <a:off x="10748269" y="4815606"/>
              <a:ext cx="1162146" cy="753954"/>
            </a:xfrm>
            <a:prstGeom prst="rect">
              <a:avLst/>
            </a:prstGeom>
            <a:solidFill>
              <a:schemeClr val="tx1">
                <a:lumMod val="50000"/>
                <a:lumOff val="50000"/>
              </a:schemeClr>
            </a:solidFill>
            <a:ln>
              <a:solidFill>
                <a:schemeClr val="tx1">
                  <a:lumMod val="65000"/>
                  <a:lumOff val="35000"/>
                </a:schemeClr>
              </a:solidFill>
            </a:ln>
          </p:spPr>
          <p:txBody>
            <a:bodyPr wrap="square">
              <a:spAutoFit/>
            </a:bodyPr>
            <a:lstStyle/>
            <a:p>
              <a:pPr algn="ctr"/>
              <a:r>
                <a:rPr lang="it-IT" sz="965" b="1" dirty="0">
                  <a:solidFill>
                    <a:schemeClr val="bg1"/>
                  </a:solidFill>
                </a:rPr>
                <a:t>Lifestyle </a:t>
              </a:r>
              <a:endParaRPr lang="it-IT" sz="965" dirty="0">
                <a:solidFill>
                  <a:schemeClr val="bg1"/>
                </a:solidFill>
              </a:endParaRPr>
            </a:p>
          </p:txBody>
        </p:sp>
      </p:grpSp>
      <p:sp>
        <p:nvSpPr>
          <p:cNvPr id="243" name="Freccia circolare in su 242">
            <a:extLst>
              <a:ext uri="{FF2B5EF4-FFF2-40B4-BE49-F238E27FC236}">
                <a16:creationId xmlns:a16="http://schemas.microsoft.com/office/drawing/2014/main" id="{6B34C7E5-8168-4E1C-BB31-0940FFDBF908}"/>
              </a:ext>
            </a:extLst>
          </p:cNvPr>
          <p:cNvSpPr/>
          <p:nvPr/>
        </p:nvSpPr>
        <p:spPr>
          <a:xfrm rot="2330976" flipH="1" flipV="1">
            <a:off x="6225109" y="2313907"/>
            <a:ext cx="1168347" cy="632171"/>
          </a:xfrm>
          <a:prstGeom prst="curvedUpArrow">
            <a:avLst>
              <a:gd name="adj1" fmla="val 4576"/>
              <a:gd name="adj2" fmla="val 30379"/>
              <a:gd name="adj3" fmla="val 20997"/>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626" dirty="0">
              <a:solidFill>
                <a:schemeClr val="tx1"/>
              </a:solidFill>
            </a:endParaRPr>
          </a:p>
        </p:txBody>
      </p:sp>
      <p:sp>
        <p:nvSpPr>
          <p:cNvPr id="244" name="Freccia circolare in su 243">
            <a:extLst>
              <a:ext uri="{FF2B5EF4-FFF2-40B4-BE49-F238E27FC236}">
                <a16:creationId xmlns:a16="http://schemas.microsoft.com/office/drawing/2014/main" id="{BEC21B11-FCC1-45AA-AEFE-F936F513EFF7}"/>
              </a:ext>
            </a:extLst>
          </p:cNvPr>
          <p:cNvSpPr/>
          <p:nvPr/>
        </p:nvSpPr>
        <p:spPr>
          <a:xfrm rot="18478412" flipH="1">
            <a:off x="6274603" y="3683754"/>
            <a:ext cx="912899" cy="419779"/>
          </a:xfrm>
          <a:prstGeom prst="curvedUpArrow">
            <a:avLst>
              <a:gd name="adj1" fmla="val 4293"/>
              <a:gd name="adj2" fmla="val 21816"/>
              <a:gd name="adj3" fmla="val 14248"/>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626">
              <a:solidFill>
                <a:schemeClr val="tx1"/>
              </a:solidFill>
            </a:endParaRPr>
          </a:p>
        </p:txBody>
      </p:sp>
      <p:sp>
        <p:nvSpPr>
          <p:cNvPr id="245" name="Freccia circolare in su 244">
            <a:extLst>
              <a:ext uri="{FF2B5EF4-FFF2-40B4-BE49-F238E27FC236}">
                <a16:creationId xmlns:a16="http://schemas.microsoft.com/office/drawing/2014/main" id="{CFE1FED5-EB16-4184-841E-0ED2727D952D}"/>
              </a:ext>
            </a:extLst>
          </p:cNvPr>
          <p:cNvSpPr/>
          <p:nvPr/>
        </p:nvSpPr>
        <p:spPr>
          <a:xfrm rot="20446728">
            <a:off x="4206029" y="3834235"/>
            <a:ext cx="2793896" cy="784253"/>
          </a:xfrm>
          <a:prstGeom prst="curvedUpArrow">
            <a:avLst>
              <a:gd name="adj1" fmla="val 3099"/>
              <a:gd name="adj2" fmla="val 14705"/>
              <a:gd name="adj3" fmla="val 10171"/>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626" dirty="0">
              <a:solidFill>
                <a:schemeClr val="tx1"/>
              </a:solidFill>
            </a:endParaRPr>
          </a:p>
        </p:txBody>
      </p:sp>
      <p:cxnSp>
        <p:nvCxnSpPr>
          <p:cNvPr id="246" name="Connettore a gomito 245">
            <a:extLst>
              <a:ext uri="{FF2B5EF4-FFF2-40B4-BE49-F238E27FC236}">
                <a16:creationId xmlns:a16="http://schemas.microsoft.com/office/drawing/2014/main" id="{44AB22B4-0434-4CFB-AB37-0FECE55FBF63}"/>
              </a:ext>
            </a:extLst>
          </p:cNvPr>
          <p:cNvCxnSpPr>
            <a:cxnSpLocks/>
          </p:cNvCxnSpPr>
          <p:nvPr/>
        </p:nvCxnSpPr>
        <p:spPr>
          <a:xfrm flipH="1">
            <a:off x="4783425" y="3321714"/>
            <a:ext cx="2270363" cy="1679312"/>
          </a:xfrm>
          <a:prstGeom prst="bentConnector3">
            <a:avLst>
              <a:gd name="adj1" fmla="val -5395"/>
            </a:avLst>
          </a:prstGeom>
          <a:ln w="28575">
            <a:solidFill>
              <a:schemeClr val="accent4"/>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58" name="Connettore a gomito 257">
            <a:extLst>
              <a:ext uri="{FF2B5EF4-FFF2-40B4-BE49-F238E27FC236}">
                <a16:creationId xmlns:a16="http://schemas.microsoft.com/office/drawing/2014/main" id="{1D58D38A-837C-459A-B96D-AF7CBC8DEFC1}"/>
              </a:ext>
            </a:extLst>
          </p:cNvPr>
          <p:cNvCxnSpPr>
            <a:cxnSpLocks/>
          </p:cNvCxnSpPr>
          <p:nvPr/>
        </p:nvCxnSpPr>
        <p:spPr>
          <a:xfrm rot="5400000">
            <a:off x="2064845" y="3286252"/>
            <a:ext cx="3375012" cy="801203"/>
          </a:xfrm>
          <a:prstGeom prst="bentConnector4">
            <a:avLst>
              <a:gd name="adj1" fmla="val 44340"/>
              <a:gd name="adj2" fmla="val 149264"/>
            </a:avLst>
          </a:prstGeom>
          <a:ln w="28575">
            <a:solidFill>
              <a:schemeClr val="accent4"/>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62" name="Connettore a gomito 261">
            <a:extLst>
              <a:ext uri="{FF2B5EF4-FFF2-40B4-BE49-F238E27FC236}">
                <a16:creationId xmlns:a16="http://schemas.microsoft.com/office/drawing/2014/main" id="{EDA5E0D5-88E4-4679-B15F-B97E7A370684}"/>
              </a:ext>
            </a:extLst>
          </p:cNvPr>
          <p:cNvCxnSpPr>
            <a:cxnSpLocks/>
          </p:cNvCxnSpPr>
          <p:nvPr/>
        </p:nvCxnSpPr>
        <p:spPr>
          <a:xfrm rot="16200000" flipH="1">
            <a:off x="1337884" y="3465150"/>
            <a:ext cx="2186381" cy="1840783"/>
          </a:xfrm>
          <a:prstGeom prst="bentConnector3">
            <a:avLst>
              <a:gd name="adj1" fmla="val 99801"/>
            </a:avLst>
          </a:prstGeom>
          <a:ln w="28575">
            <a:solidFill>
              <a:schemeClr val="accent4"/>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72" name="Connettore a gomito 271">
            <a:extLst>
              <a:ext uri="{FF2B5EF4-FFF2-40B4-BE49-F238E27FC236}">
                <a16:creationId xmlns:a16="http://schemas.microsoft.com/office/drawing/2014/main" id="{5403361B-564A-4514-A5B6-D582849D6489}"/>
              </a:ext>
            </a:extLst>
          </p:cNvPr>
          <p:cNvCxnSpPr>
            <a:cxnSpLocks/>
          </p:cNvCxnSpPr>
          <p:nvPr/>
        </p:nvCxnSpPr>
        <p:spPr>
          <a:xfrm rot="16200000" flipH="1">
            <a:off x="2182699" y="4379729"/>
            <a:ext cx="1112888" cy="1240019"/>
          </a:xfrm>
          <a:prstGeom prst="bentConnector2">
            <a:avLst/>
          </a:prstGeom>
          <a:ln w="28575">
            <a:solidFill>
              <a:schemeClr val="accent4"/>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16" name="Connettore diritto 315">
            <a:extLst>
              <a:ext uri="{FF2B5EF4-FFF2-40B4-BE49-F238E27FC236}">
                <a16:creationId xmlns:a16="http://schemas.microsoft.com/office/drawing/2014/main" id="{7C55769B-F04F-42C3-8028-02BBED122310}"/>
              </a:ext>
            </a:extLst>
          </p:cNvPr>
          <p:cNvCxnSpPr>
            <a:cxnSpLocks/>
            <a:stCxn id="162" idx="2"/>
            <a:endCxn id="210" idx="0"/>
          </p:cNvCxnSpPr>
          <p:nvPr/>
        </p:nvCxnSpPr>
        <p:spPr>
          <a:xfrm>
            <a:off x="3904729" y="5099460"/>
            <a:ext cx="8940" cy="219187"/>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45" name="Freccia circolare in su 144">
            <a:extLst>
              <a:ext uri="{FF2B5EF4-FFF2-40B4-BE49-F238E27FC236}">
                <a16:creationId xmlns:a16="http://schemas.microsoft.com/office/drawing/2014/main" id="{8739C418-7DE7-41A3-85FF-95DE486B2DAF}"/>
              </a:ext>
            </a:extLst>
          </p:cNvPr>
          <p:cNvSpPr/>
          <p:nvPr/>
        </p:nvSpPr>
        <p:spPr>
          <a:xfrm rot="12301135">
            <a:off x="2390314" y="1596569"/>
            <a:ext cx="683603" cy="244488"/>
          </a:xfrm>
          <a:prstGeom prst="curvedUpArrow">
            <a:avLst>
              <a:gd name="adj1" fmla="val 8964"/>
              <a:gd name="adj2" fmla="val 43861"/>
              <a:gd name="adj3" fmla="val 25000"/>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626">
              <a:solidFill>
                <a:schemeClr val="tx1"/>
              </a:solidFill>
            </a:endParaRPr>
          </a:p>
        </p:txBody>
      </p:sp>
      <p:grpSp>
        <p:nvGrpSpPr>
          <p:cNvPr id="147" name="Gruppo 146">
            <a:extLst>
              <a:ext uri="{FF2B5EF4-FFF2-40B4-BE49-F238E27FC236}">
                <a16:creationId xmlns:a16="http://schemas.microsoft.com/office/drawing/2014/main" id="{B9394D49-8175-4233-9544-D9973C40571B}"/>
              </a:ext>
            </a:extLst>
          </p:cNvPr>
          <p:cNvGrpSpPr/>
          <p:nvPr/>
        </p:nvGrpSpPr>
        <p:grpSpPr>
          <a:xfrm>
            <a:off x="1068223" y="1200451"/>
            <a:ext cx="1872043" cy="928257"/>
            <a:chOff x="2887034" y="4167710"/>
            <a:chExt cx="4717741" cy="2457957"/>
          </a:xfrm>
        </p:grpSpPr>
        <p:grpSp>
          <p:nvGrpSpPr>
            <p:cNvPr id="149" name="Gruppo 148">
              <a:extLst>
                <a:ext uri="{FF2B5EF4-FFF2-40B4-BE49-F238E27FC236}">
                  <a16:creationId xmlns:a16="http://schemas.microsoft.com/office/drawing/2014/main" id="{4FE3E87C-20F4-455E-A0C7-06C87C5D05FB}"/>
                </a:ext>
              </a:extLst>
            </p:cNvPr>
            <p:cNvGrpSpPr/>
            <p:nvPr/>
          </p:nvGrpSpPr>
          <p:grpSpPr>
            <a:xfrm flipH="1">
              <a:off x="2887034" y="5045831"/>
              <a:ext cx="4717741" cy="1579836"/>
              <a:chOff x="-1331455" y="4047076"/>
              <a:chExt cx="3702799" cy="1785606"/>
            </a:xfrm>
          </p:grpSpPr>
          <p:grpSp>
            <p:nvGrpSpPr>
              <p:cNvPr id="193" name="Gruppo 192">
                <a:extLst>
                  <a:ext uri="{FF2B5EF4-FFF2-40B4-BE49-F238E27FC236}">
                    <a16:creationId xmlns:a16="http://schemas.microsoft.com/office/drawing/2014/main" id="{6ABB75A5-F7CE-4D1C-87BB-0333C731A3C6}"/>
                  </a:ext>
                </a:extLst>
              </p:cNvPr>
              <p:cNvGrpSpPr/>
              <p:nvPr/>
            </p:nvGrpSpPr>
            <p:grpSpPr>
              <a:xfrm>
                <a:off x="-1331455" y="4288335"/>
                <a:ext cx="3702799" cy="1544347"/>
                <a:chOff x="-1394274" y="3724544"/>
                <a:chExt cx="4937065" cy="2059129"/>
              </a:xfrm>
            </p:grpSpPr>
            <p:sp>
              <p:nvSpPr>
                <p:cNvPr id="206" name="Arco 205">
                  <a:extLst>
                    <a:ext uri="{FF2B5EF4-FFF2-40B4-BE49-F238E27FC236}">
                      <a16:creationId xmlns:a16="http://schemas.microsoft.com/office/drawing/2014/main" id="{37374B9B-E53F-43D5-94EA-6E2B3E6E5102}"/>
                    </a:ext>
                  </a:extLst>
                </p:cNvPr>
                <p:cNvSpPr/>
                <p:nvPr/>
              </p:nvSpPr>
              <p:spPr>
                <a:xfrm>
                  <a:off x="-1394274" y="3724544"/>
                  <a:ext cx="4534490" cy="2059129"/>
                </a:xfrm>
                <a:prstGeom prst="arc">
                  <a:avLst>
                    <a:gd name="adj1" fmla="val 14603777"/>
                    <a:gd name="adj2" fmla="val 2028186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sz="724"/>
                </a:p>
              </p:txBody>
            </p:sp>
            <p:grpSp>
              <p:nvGrpSpPr>
                <p:cNvPr id="207" name="Gruppo 206">
                  <a:extLst>
                    <a:ext uri="{FF2B5EF4-FFF2-40B4-BE49-F238E27FC236}">
                      <a16:creationId xmlns:a16="http://schemas.microsoft.com/office/drawing/2014/main" id="{51F20998-6541-453E-BF5C-07D790B6903D}"/>
                    </a:ext>
                  </a:extLst>
                </p:cNvPr>
                <p:cNvGrpSpPr/>
                <p:nvPr/>
              </p:nvGrpSpPr>
              <p:grpSpPr>
                <a:xfrm>
                  <a:off x="584984" y="3878217"/>
                  <a:ext cx="2957807" cy="1195050"/>
                  <a:chOff x="-189119" y="3306183"/>
                  <a:chExt cx="3598919" cy="1424484"/>
                </a:xfrm>
              </p:grpSpPr>
              <p:pic>
                <p:nvPicPr>
                  <p:cNvPr id="208" name="Picture 14" descr="tree stack base 4">
                    <a:extLst>
                      <a:ext uri="{FF2B5EF4-FFF2-40B4-BE49-F238E27FC236}">
                        <a16:creationId xmlns:a16="http://schemas.microsoft.com/office/drawing/2014/main" id="{8F676683-BB87-49E9-9FA8-89C343B46E0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108" y="4072436"/>
                    <a:ext cx="877640" cy="658231"/>
                  </a:xfrm>
                  <a:prstGeom prst="rect">
                    <a:avLst/>
                  </a:prstGeom>
                  <a:noFill/>
                  <a:extLst>
                    <a:ext uri="{909E8E84-426E-40DD-AFC4-6F175D3DCCD1}">
                      <a14:hiddenFill xmlns:a14="http://schemas.microsoft.com/office/drawing/2010/main">
                        <a:solidFill>
                          <a:srgbClr val="FFFFFF"/>
                        </a:solidFill>
                      </a14:hiddenFill>
                    </a:ext>
                  </a:extLst>
                </p:spPr>
              </p:pic>
              <p:pic>
                <p:nvPicPr>
                  <p:cNvPr id="212" name="Picture 12" descr="tree bare bunch 1">
                    <a:extLst>
                      <a:ext uri="{FF2B5EF4-FFF2-40B4-BE49-F238E27FC236}">
                        <a16:creationId xmlns:a16="http://schemas.microsoft.com/office/drawing/2014/main" id="{86462DA5-A598-414D-86DE-7A126FFFFC5F}"/>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17480"/>
                  <a:stretch/>
                </p:blipFill>
                <p:spPr bwMode="auto">
                  <a:xfrm>
                    <a:off x="742490" y="3540127"/>
                    <a:ext cx="1038264" cy="1186300"/>
                  </a:xfrm>
                  <a:prstGeom prst="rect">
                    <a:avLst/>
                  </a:prstGeom>
                  <a:noFill/>
                  <a:extLst>
                    <a:ext uri="{909E8E84-426E-40DD-AFC4-6F175D3DCCD1}">
                      <a14:hiddenFill xmlns:a14="http://schemas.microsoft.com/office/drawing/2010/main">
                        <a:solidFill>
                          <a:srgbClr val="FFFFFF"/>
                        </a:solidFill>
                      </a14:hiddenFill>
                    </a:ext>
                  </a:extLst>
                </p:spPr>
              </p:pic>
              <p:pic>
                <p:nvPicPr>
                  <p:cNvPr id="213" name="Picture 30" descr="fire long 2">
                    <a:extLst>
                      <a:ext uri="{FF2B5EF4-FFF2-40B4-BE49-F238E27FC236}">
                        <a16:creationId xmlns:a16="http://schemas.microsoft.com/office/drawing/2014/main" id="{1C6D1D1B-75EC-4CF0-84E8-6869D92CF2C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841718">
                    <a:off x="1781397" y="3428241"/>
                    <a:ext cx="1628403" cy="310004"/>
                  </a:xfrm>
                  <a:prstGeom prst="rect">
                    <a:avLst/>
                  </a:prstGeom>
                  <a:noFill/>
                  <a:extLst>
                    <a:ext uri="{909E8E84-426E-40DD-AFC4-6F175D3DCCD1}">
                      <a14:hiddenFill xmlns:a14="http://schemas.microsoft.com/office/drawing/2010/main">
                        <a:solidFill>
                          <a:srgbClr val="FFFFFF"/>
                        </a:solidFill>
                      </a14:hiddenFill>
                    </a:ext>
                  </a:extLst>
                </p:spPr>
              </p:pic>
              <p:pic>
                <p:nvPicPr>
                  <p:cNvPr id="214" name="Picture 30" descr="fire long 2">
                    <a:extLst>
                      <a:ext uri="{FF2B5EF4-FFF2-40B4-BE49-F238E27FC236}">
                        <a16:creationId xmlns:a16="http://schemas.microsoft.com/office/drawing/2014/main" id="{2527FE53-9BAC-49FF-8E14-225184EE5902}"/>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r="27502" b="2300"/>
                  <a:stretch/>
                </p:blipFill>
                <p:spPr bwMode="auto">
                  <a:xfrm>
                    <a:off x="1976693" y="3943863"/>
                    <a:ext cx="630605" cy="456952"/>
                  </a:xfrm>
                  <a:prstGeom prst="rect">
                    <a:avLst/>
                  </a:prstGeom>
                  <a:noFill/>
                  <a:extLst>
                    <a:ext uri="{909E8E84-426E-40DD-AFC4-6F175D3DCCD1}">
                      <a14:hiddenFill xmlns:a14="http://schemas.microsoft.com/office/drawing/2010/main">
                        <a:solidFill>
                          <a:srgbClr val="FFFFFF"/>
                        </a:solidFill>
                      </a14:hiddenFill>
                    </a:ext>
                  </a:extLst>
                </p:spPr>
              </p:pic>
              <p:pic>
                <p:nvPicPr>
                  <p:cNvPr id="215" name="Picture 30" descr="fire long 2">
                    <a:extLst>
                      <a:ext uri="{FF2B5EF4-FFF2-40B4-BE49-F238E27FC236}">
                        <a16:creationId xmlns:a16="http://schemas.microsoft.com/office/drawing/2014/main" id="{ED3DEF99-7E0A-432D-BB21-1FEE0B9AB626}"/>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r="27502" b="2300"/>
                  <a:stretch/>
                </p:blipFill>
                <p:spPr bwMode="auto">
                  <a:xfrm>
                    <a:off x="-189119" y="3306183"/>
                    <a:ext cx="644742" cy="510430"/>
                  </a:xfrm>
                  <a:prstGeom prst="rect">
                    <a:avLst/>
                  </a:prstGeom>
                  <a:noFill/>
                  <a:extLst>
                    <a:ext uri="{909E8E84-426E-40DD-AFC4-6F175D3DCCD1}">
                      <a14:hiddenFill xmlns:a14="http://schemas.microsoft.com/office/drawing/2010/main">
                        <a:solidFill>
                          <a:srgbClr val="FFFFFF"/>
                        </a:solidFill>
                      </a14:hiddenFill>
                    </a:ext>
                  </a:extLst>
                </p:spPr>
              </p:pic>
              <p:pic>
                <p:nvPicPr>
                  <p:cNvPr id="216" name="Picture 12" descr="tree bare bunch 1">
                    <a:extLst>
                      <a:ext uri="{FF2B5EF4-FFF2-40B4-BE49-F238E27FC236}">
                        <a16:creationId xmlns:a16="http://schemas.microsoft.com/office/drawing/2014/main" id="{CA4824BC-DA2B-4E40-B4DD-D0F131D6AF9F}"/>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5281" t="-1895" r="17480" b="55187"/>
                  <a:stretch/>
                </p:blipFill>
                <p:spPr bwMode="auto">
                  <a:xfrm>
                    <a:off x="2023799" y="3746793"/>
                    <a:ext cx="551660" cy="424419"/>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194" name="Picture 30" descr="fire long 2">
                <a:extLst>
                  <a:ext uri="{FF2B5EF4-FFF2-40B4-BE49-F238E27FC236}">
                    <a16:creationId xmlns:a16="http://schemas.microsoft.com/office/drawing/2014/main" id="{837B7A1E-0915-4439-9C50-713952D6A4F6}"/>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r="27502" b="2300"/>
              <a:stretch/>
            </p:blipFill>
            <p:spPr bwMode="auto">
              <a:xfrm rot="21446483">
                <a:off x="180267" y="4047076"/>
                <a:ext cx="334894" cy="24771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1" name="Elemento grafico 21" descr="Scena canyon">
              <a:extLst>
                <a:ext uri="{FF2B5EF4-FFF2-40B4-BE49-F238E27FC236}">
                  <a16:creationId xmlns:a16="http://schemas.microsoft.com/office/drawing/2014/main" id="{22978656-85F0-4301-8E91-8251FF61DBB5}"/>
                </a:ext>
              </a:extLst>
            </p:cNvPr>
            <p:cNvGrpSpPr/>
            <p:nvPr/>
          </p:nvGrpSpPr>
          <p:grpSpPr>
            <a:xfrm>
              <a:off x="4112865" y="4167710"/>
              <a:ext cx="1274221" cy="1411713"/>
              <a:chOff x="2940413" y="5136266"/>
              <a:chExt cx="914400" cy="914400"/>
            </a:xfrm>
          </p:grpSpPr>
          <p:sp>
            <p:nvSpPr>
              <p:cNvPr id="165" name="Figura a mano libera: forma 164">
                <a:extLst>
                  <a:ext uri="{FF2B5EF4-FFF2-40B4-BE49-F238E27FC236}">
                    <a16:creationId xmlns:a16="http://schemas.microsoft.com/office/drawing/2014/main" id="{B6FBD8A1-52AF-4298-AAF1-8D32830C9A20}"/>
                  </a:ext>
                </a:extLst>
              </p:cNvPr>
              <p:cNvSpPr/>
              <p:nvPr/>
            </p:nvSpPr>
            <p:spPr>
              <a:xfrm>
                <a:off x="2959463" y="5429718"/>
                <a:ext cx="876300" cy="554272"/>
              </a:xfrm>
              <a:custGeom>
                <a:avLst/>
                <a:gdLst>
                  <a:gd name="connsiteX0" fmla="*/ 834962 w 876300"/>
                  <a:gd name="connsiteY0" fmla="*/ 516172 h 554272"/>
                  <a:gd name="connsiteX1" fmla="*/ 834390 w 876300"/>
                  <a:gd name="connsiteY1" fmla="*/ 514934 h 554272"/>
                  <a:gd name="connsiteX2" fmla="*/ 779431 w 876300"/>
                  <a:gd name="connsiteY2" fmla="*/ 422541 h 554272"/>
                  <a:gd name="connsiteX3" fmla="*/ 775907 w 876300"/>
                  <a:gd name="connsiteY3" fmla="*/ 413016 h 554272"/>
                  <a:gd name="connsiteX4" fmla="*/ 727043 w 876300"/>
                  <a:gd name="connsiteY4" fmla="*/ 71355 h 554272"/>
                  <a:gd name="connsiteX5" fmla="*/ 717518 w 876300"/>
                  <a:gd name="connsiteY5" fmla="*/ 54305 h 554272"/>
                  <a:gd name="connsiteX6" fmla="*/ 651796 w 876300"/>
                  <a:gd name="connsiteY6" fmla="*/ 6680 h 554272"/>
                  <a:gd name="connsiteX7" fmla="*/ 584073 w 876300"/>
                  <a:gd name="connsiteY7" fmla="*/ 24111 h 554272"/>
                  <a:gd name="connsiteX8" fmla="*/ 513779 w 876300"/>
                  <a:gd name="connsiteY8" fmla="*/ 489 h 554272"/>
                  <a:gd name="connsiteX9" fmla="*/ 415957 w 876300"/>
                  <a:gd name="connsiteY9" fmla="*/ 49447 h 554272"/>
                  <a:gd name="connsiteX10" fmla="*/ 403003 w 876300"/>
                  <a:gd name="connsiteY10" fmla="*/ 68497 h 554272"/>
                  <a:gd name="connsiteX11" fmla="*/ 333375 w 876300"/>
                  <a:gd name="connsiteY11" fmla="*/ 459022 h 554272"/>
                  <a:gd name="connsiteX12" fmla="*/ 326231 w 876300"/>
                  <a:gd name="connsiteY12" fmla="*/ 466642 h 554272"/>
                  <a:gd name="connsiteX13" fmla="*/ 266700 w 876300"/>
                  <a:gd name="connsiteY13" fmla="*/ 411397 h 554272"/>
                  <a:gd name="connsiteX14" fmla="*/ 266700 w 876300"/>
                  <a:gd name="connsiteY14" fmla="*/ 135172 h 554272"/>
                  <a:gd name="connsiteX15" fmla="*/ 171450 w 876300"/>
                  <a:gd name="connsiteY15" fmla="*/ 87547 h 554272"/>
                  <a:gd name="connsiteX16" fmla="*/ 95250 w 876300"/>
                  <a:gd name="connsiteY16" fmla="*/ 152889 h 554272"/>
                  <a:gd name="connsiteX17" fmla="*/ 96107 w 876300"/>
                  <a:gd name="connsiteY17" fmla="*/ 401872 h 554272"/>
                  <a:gd name="connsiteX18" fmla="*/ 42577 w 876300"/>
                  <a:gd name="connsiteY18" fmla="*/ 516172 h 554272"/>
                  <a:gd name="connsiteX19" fmla="*/ 0 w 876300"/>
                  <a:gd name="connsiteY19" fmla="*/ 516172 h 554272"/>
                  <a:gd name="connsiteX20" fmla="*/ 0 w 876300"/>
                  <a:gd name="connsiteY20" fmla="*/ 554272 h 554272"/>
                  <a:gd name="connsiteX21" fmla="*/ 876300 w 876300"/>
                  <a:gd name="connsiteY21" fmla="*/ 554272 h 554272"/>
                  <a:gd name="connsiteX22" fmla="*/ 876300 w 876300"/>
                  <a:gd name="connsiteY22" fmla="*/ 516172 h 554272"/>
                  <a:gd name="connsiteX23" fmla="*/ 615887 w 876300"/>
                  <a:gd name="connsiteY23" fmla="*/ 516172 h 554272"/>
                  <a:gd name="connsiteX24" fmla="*/ 581025 w 876300"/>
                  <a:gd name="connsiteY24" fmla="*/ 473595 h 554272"/>
                  <a:gd name="connsiteX25" fmla="*/ 581025 w 876300"/>
                  <a:gd name="connsiteY25" fmla="*/ 220897 h 554272"/>
                  <a:gd name="connsiteX26" fmla="*/ 609600 w 876300"/>
                  <a:gd name="connsiteY26" fmla="*/ 220897 h 554272"/>
                  <a:gd name="connsiteX27" fmla="*/ 609600 w 876300"/>
                  <a:gd name="connsiteY27" fmla="*/ 463499 h 554272"/>
                  <a:gd name="connsiteX28" fmla="*/ 652272 w 876300"/>
                  <a:gd name="connsiteY28" fmla="*/ 516172 h 55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76300" h="554272">
                    <a:moveTo>
                      <a:pt x="834962" y="516172"/>
                    </a:moveTo>
                    <a:cubicBezTo>
                      <a:pt x="834811" y="515742"/>
                      <a:pt x="834620" y="515327"/>
                      <a:pt x="834390" y="514934"/>
                    </a:cubicBezTo>
                    <a:lnTo>
                      <a:pt x="779431" y="422541"/>
                    </a:lnTo>
                    <a:cubicBezTo>
                      <a:pt x="777672" y="419614"/>
                      <a:pt x="776476" y="416383"/>
                      <a:pt x="775907" y="413016"/>
                    </a:cubicBezTo>
                    <a:lnTo>
                      <a:pt x="727043" y="71355"/>
                    </a:lnTo>
                    <a:cubicBezTo>
                      <a:pt x="726234" y="64640"/>
                      <a:pt x="722811" y="58515"/>
                      <a:pt x="717518" y="54305"/>
                    </a:cubicBezTo>
                    <a:lnTo>
                      <a:pt x="651796" y="6680"/>
                    </a:lnTo>
                    <a:cubicBezTo>
                      <a:pt x="644843" y="1536"/>
                      <a:pt x="584073" y="24111"/>
                      <a:pt x="584073" y="24111"/>
                    </a:cubicBezTo>
                    <a:cubicBezTo>
                      <a:pt x="574548" y="30016"/>
                      <a:pt x="523018" y="-4464"/>
                      <a:pt x="513779" y="489"/>
                    </a:cubicBezTo>
                    <a:lnTo>
                      <a:pt x="415957" y="49447"/>
                    </a:lnTo>
                    <a:cubicBezTo>
                      <a:pt x="408780" y="53292"/>
                      <a:pt x="403941" y="60408"/>
                      <a:pt x="403003" y="68497"/>
                    </a:cubicBezTo>
                    <a:lnTo>
                      <a:pt x="333375" y="459022"/>
                    </a:lnTo>
                    <a:lnTo>
                      <a:pt x="326231" y="466642"/>
                    </a:lnTo>
                    <a:cubicBezTo>
                      <a:pt x="306038" y="449497"/>
                      <a:pt x="266700" y="417588"/>
                      <a:pt x="266700" y="411397"/>
                    </a:cubicBezTo>
                    <a:lnTo>
                      <a:pt x="266700" y="135172"/>
                    </a:lnTo>
                    <a:cubicBezTo>
                      <a:pt x="253841" y="122504"/>
                      <a:pt x="188786" y="79451"/>
                      <a:pt x="171450" y="87547"/>
                    </a:cubicBezTo>
                    <a:cubicBezTo>
                      <a:pt x="171450" y="87547"/>
                      <a:pt x="95250" y="140506"/>
                      <a:pt x="95250" y="152889"/>
                    </a:cubicBezTo>
                    <a:lnTo>
                      <a:pt x="96107" y="401872"/>
                    </a:lnTo>
                    <a:lnTo>
                      <a:pt x="42577" y="516172"/>
                    </a:lnTo>
                    <a:lnTo>
                      <a:pt x="0" y="516172"/>
                    </a:lnTo>
                    <a:lnTo>
                      <a:pt x="0" y="554272"/>
                    </a:lnTo>
                    <a:lnTo>
                      <a:pt x="876300" y="554272"/>
                    </a:lnTo>
                    <a:lnTo>
                      <a:pt x="876300" y="516172"/>
                    </a:lnTo>
                    <a:close/>
                    <a:moveTo>
                      <a:pt x="615887" y="516172"/>
                    </a:moveTo>
                    <a:lnTo>
                      <a:pt x="581025" y="473595"/>
                    </a:lnTo>
                    <a:lnTo>
                      <a:pt x="581025" y="220897"/>
                    </a:lnTo>
                    <a:lnTo>
                      <a:pt x="609600" y="220897"/>
                    </a:lnTo>
                    <a:lnTo>
                      <a:pt x="609600" y="463499"/>
                    </a:lnTo>
                    <a:lnTo>
                      <a:pt x="652272" y="516172"/>
                    </a:lnTo>
                    <a:close/>
                  </a:path>
                </a:pathLst>
              </a:custGeom>
              <a:solidFill>
                <a:srgbClr val="000000"/>
              </a:solidFill>
              <a:ln w="9525" cap="flat">
                <a:noFill/>
                <a:prstDash val="solid"/>
                <a:miter/>
              </a:ln>
            </p:spPr>
            <p:txBody>
              <a:bodyPr rtlCol="0" anchor="ctr"/>
              <a:lstStyle/>
              <a:p>
                <a:endParaRPr lang="it-IT" sz="965" dirty="0"/>
              </a:p>
            </p:txBody>
          </p:sp>
          <p:sp>
            <p:nvSpPr>
              <p:cNvPr id="166" name="Figura a mano libera: forma 165">
                <a:extLst>
                  <a:ext uri="{FF2B5EF4-FFF2-40B4-BE49-F238E27FC236}">
                    <a16:creationId xmlns:a16="http://schemas.microsoft.com/office/drawing/2014/main" id="{69A3C985-D19E-4DB7-B9D3-321FF3268CD3}"/>
                  </a:ext>
                </a:extLst>
              </p:cNvPr>
              <p:cNvSpPr/>
              <p:nvPr/>
            </p:nvSpPr>
            <p:spPr>
              <a:xfrm>
                <a:off x="3102338" y="5307716"/>
                <a:ext cx="47625" cy="19050"/>
              </a:xfrm>
              <a:custGeom>
                <a:avLst/>
                <a:gdLst>
                  <a:gd name="connsiteX0" fmla="*/ 0 w 47625"/>
                  <a:gd name="connsiteY0" fmla="*/ 0 h 19050"/>
                  <a:gd name="connsiteX1" fmla="*/ 47625 w 47625"/>
                  <a:gd name="connsiteY1" fmla="*/ 0 h 19050"/>
                  <a:gd name="connsiteX2" fmla="*/ 47625 w 47625"/>
                  <a:gd name="connsiteY2" fmla="*/ 19050 h 19050"/>
                  <a:gd name="connsiteX3" fmla="*/ 0 w 4762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47625" h="19050">
                    <a:moveTo>
                      <a:pt x="0" y="0"/>
                    </a:moveTo>
                    <a:lnTo>
                      <a:pt x="47625" y="0"/>
                    </a:lnTo>
                    <a:lnTo>
                      <a:pt x="47625" y="19050"/>
                    </a:lnTo>
                    <a:lnTo>
                      <a:pt x="0" y="19050"/>
                    </a:lnTo>
                    <a:close/>
                  </a:path>
                </a:pathLst>
              </a:custGeom>
              <a:solidFill>
                <a:srgbClr val="000000"/>
              </a:solidFill>
              <a:ln w="9525" cap="flat">
                <a:noFill/>
                <a:prstDash val="solid"/>
                <a:miter/>
              </a:ln>
            </p:spPr>
            <p:txBody>
              <a:bodyPr rtlCol="0" anchor="ctr"/>
              <a:lstStyle/>
              <a:p>
                <a:endParaRPr lang="it-IT" sz="965"/>
              </a:p>
            </p:txBody>
          </p:sp>
          <p:sp>
            <p:nvSpPr>
              <p:cNvPr id="167" name="Figura a mano libera: forma 166">
                <a:extLst>
                  <a:ext uri="{FF2B5EF4-FFF2-40B4-BE49-F238E27FC236}">
                    <a16:creationId xmlns:a16="http://schemas.microsoft.com/office/drawing/2014/main" id="{3BEC3403-2561-423A-A765-124AFB61CA67}"/>
                  </a:ext>
                </a:extLst>
              </p:cNvPr>
              <p:cNvSpPr/>
              <p:nvPr/>
            </p:nvSpPr>
            <p:spPr>
              <a:xfrm>
                <a:off x="3134342" y="5225229"/>
                <a:ext cx="46577" cy="47625"/>
              </a:xfrm>
              <a:custGeom>
                <a:avLst/>
                <a:gdLst>
                  <a:gd name="connsiteX0" fmla="*/ 33147 w 46577"/>
                  <a:gd name="connsiteY0" fmla="*/ 47625 h 47625"/>
                  <a:gd name="connsiteX1" fmla="*/ 0 w 46577"/>
                  <a:gd name="connsiteY1" fmla="*/ 13811 h 47625"/>
                  <a:gd name="connsiteX2" fmla="*/ 13526 w 46577"/>
                  <a:gd name="connsiteY2" fmla="*/ 0 h 47625"/>
                  <a:gd name="connsiteX3" fmla="*/ 46577 w 46577"/>
                  <a:gd name="connsiteY3" fmla="*/ 33814 h 47625"/>
                  <a:gd name="connsiteX4" fmla="*/ 33147 w 46577"/>
                  <a:gd name="connsiteY4" fmla="*/ 47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77" h="47625">
                    <a:moveTo>
                      <a:pt x="33147" y="47625"/>
                    </a:moveTo>
                    <a:lnTo>
                      <a:pt x="0" y="13811"/>
                    </a:lnTo>
                    <a:lnTo>
                      <a:pt x="13526" y="0"/>
                    </a:lnTo>
                    <a:lnTo>
                      <a:pt x="46577" y="33814"/>
                    </a:lnTo>
                    <a:lnTo>
                      <a:pt x="33147" y="47625"/>
                    </a:lnTo>
                    <a:close/>
                  </a:path>
                </a:pathLst>
              </a:custGeom>
              <a:solidFill>
                <a:srgbClr val="000000"/>
              </a:solidFill>
              <a:ln w="9525" cap="flat">
                <a:noFill/>
                <a:prstDash val="solid"/>
                <a:miter/>
              </a:ln>
            </p:spPr>
            <p:txBody>
              <a:bodyPr rtlCol="0" anchor="ctr"/>
              <a:lstStyle/>
              <a:p>
                <a:endParaRPr lang="it-IT" sz="965"/>
              </a:p>
            </p:txBody>
          </p:sp>
          <p:sp>
            <p:nvSpPr>
              <p:cNvPr id="174" name="Figura a mano libera: forma 173">
                <a:extLst>
                  <a:ext uri="{FF2B5EF4-FFF2-40B4-BE49-F238E27FC236}">
                    <a16:creationId xmlns:a16="http://schemas.microsoft.com/office/drawing/2014/main" id="{8E1045E4-2D88-409F-892E-9D3D3330D86D}"/>
                  </a:ext>
                </a:extLst>
              </p:cNvPr>
              <p:cNvSpPr/>
              <p:nvPr/>
            </p:nvSpPr>
            <p:spPr>
              <a:xfrm>
                <a:off x="3169013" y="5261234"/>
                <a:ext cx="114300" cy="114300"/>
              </a:xfrm>
              <a:custGeom>
                <a:avLst/>
                <a:gdLst>
                  <a:gd name="connsiteX0" fmla="*/ 114300 w 114300"/>
                  <a:gd name="connsiteY0" fmla="*/ 57150 h 114300"/>
                  <a:gd name="connsiteX1" fmla="*/ 57150 w 114300"/>
                  <a:gd name="connsiteY1" fmla="*/ 114300 h 114300"/>
                  <a:gd name="connsiteX2" fmla="*/ 0 w 114300"/>
                  <a:gd name="connsiteY2" fmla="*/ 57150 h 114300"/>
                  <a:gd name="connsiteX3" fmla="*/ 57150 w 114300"/>
                  <a:gd name="connsiteY3" fmla="*/ 0 h 114300"/>
                  <a:gd name="connsiteX4" fmla="*/ 114300 w 114300"/>
                  <a:gd name="connsiteY4" fmla="*/ 57150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 h="114300">
                    <a:moveTo>
                      <a:pt x="114300" y="57150"/>
                    </a:moveTo>
                    <a:cubicBezTo>
                      <a:pt x="114300" y="88713"/>
                      <a:pt x="88713" y="114300"/>
                      <a:pt x="57150" y="114300"/>
                    </a:cubicBezTo>
                    <a:cubicBezTo>
                      <a:pt x="25587" y="114300"/>
                      <a:pt x="0" y="88713"/>
                      <a:pt x="0" y="57150"/>
                    </a:cubicBezTo>
                    <a:cubicBezTo>
                      <a:pt x="0" y="25587"/>
                      <a:pt x="25587" y="0"/>
                      <a:pt x="57150" y="0"/>
                    </a:cubicBezTo>
                    <a:cubicBezTo>
                      <a:pt x="88713" y="0"/>
                      <a:pt x="114300" y="25587"/>
                      <a:pt x="114300" y="57150"/>
                    </a:cubicBezTo>
                    <a:close/>
                  </a:path>
                </a:pathLst>
              </a:custGeom>
              <a:solidFill>
                <a:srgbClr val="000000"/>
              </a:solidFill>
              <a:ln w="9525" cap="flat">
                <a:noFill/>
                <a:prstDash val="solid"/>
                <a:miter/>
              </a:ln>
            </p:spPr>
            <p:txBody>
              <a:bodyPr rtlCol="0" anchor="ctr"/>
              <a:lstStyle/>
              <a:p>
                <a:endParaRPr lang="it-IT" sz="965"/>
              </a:p>
            </p:txBody>
          </p:sp>
          <p:sp>
            <p:nvSpPr>
              <p:cNvPr id="187" name="Figura a mano libera: forma 186">
                <a:extLst>
                  <a:ext uri="{FF2B5EF4-FFF2-40B4-BE49-F238E27FC236}">
                    <a16:creationId xmlns:a16="http://schemas.microsoft.com/office/drawing/2014/main" id="{DF244BA6-E1C2-414A-8794-E61BF28A3790}"/>
                  </a:ext>
                </a:extLst>
              </p:cNvPr>
              <p:cNvSpPr/>
              <p:nvPr/>
            </p:nvSpPr>
            <p:spPr>
              <a:xfrm>
                <a:off x="3216638" y="5193416"/>
                <a:ext cx="19050" cy="47625"/>
              </a:xfrm>
              <a:custGeom>
                <a:avLst/>
                <a:gdLst>
                  <a:gd name="connsiteX0" fmla="*/ 0 w 19050"/>
                  <a:gd name="connsiteY0" fmla="*/ 0 h 47625"/>
                  <a:gd name="connsiteX1" fmla="*/ 19050 w 19050"/>
                  <a:gd name="connsiteY1" fmla="*/ 0 h 47625"/>
                  <a:gd name="connsiteX2" fmla="*/ 19050 w 19050"/>
                  <a:gd name="connsiteY2" fmla="*/ 47625 h 47625"/>
                  <a:gd name="connsiteX3" fmla="*/ 0 w 19050"/>
                  <a:gd name="connsiteY3" fmla="*/ 47625 h 47625"/>
                </a:gdLst>
                <a:ahLst/>
                <a:cxnLst>
                  <a:cxn ang="0">
                    <a:pos x="connsiteX0" y="connsiteY0"/>
                  </a:cxn>
                  <a:cxn ang="0">
                    <a:pos x="connsiteX1" y="connsiteY1"/>
                  </a:cxn>
                  <a:cxn ang="0">
                    <a:pos x="connsiteX2" y="connsiteY2"/>
                  </a:cxn>
                  <a:cxn ang="0">
                    <a:pos x="connsiteX3" y="connsiteY3"/>
                  </a:cxn>
                </a:cxnLst>
                <a:rect l="l" t="t" r="r" b="b"/>
                <a:pathLst>
                  <a:path w="19050" h="47625">
                    <a:moveTo>
                      <a:pt x="0" y="0"/>
                    </a:moveTo>
                    <a:lnTo>
                      <a:pt x="19050" y="0"/>
                    </a:lnTo>
                    <a:lnTo>
                      <a:pt x="19050" y="47625"/>
                    </a:lnTo>
                    <a:lnTo>
                      <a:pt x="0" y="47625"/>
                    </a:lnTo>
                    <a:close/>
                  </a:path>
                </a:pathLst>
              </a:custGeom>
              <a:solidFill>
                <a:srgbClr val="000000"/>
              </a:solidFill>
              <a:ln w="9525" cap="flat">
                <a:noFill/>
                <a:prstDash val="solid"/>
                <a:miter/>
              </a:ln>
            </p:spPr>
            <p:txBody>
              <a:bodyPr rtlCol="0" anchor="ctr"/>
              <a:lstStyle/>
              <a:p>
                <a:endParaRPr lang="it-IT" sz="965"/>
              </a:p>
            </p:txBody>
          </p:sp>
          <p:sp>
            <p:nvSpPr>
              <p:cNvPr id="188" name="Figura a mano libera: forma 187">
                <a:extLst>
                  <a:ext uri="{FF2B5EF4-FFF2-40B4-BE49-F238E27FC236}">
                    <a16:creationId xmlns:a16="http://schemas.microsoft.com/office/drawing/2014/main" id="{D39E8F9B-739A-4DF5-9A55-2B77310013BB}"/>
                  </a:ext>
                </a:extLst>
              </p:cNvPr>
              <p:cNvSpPr/>
              <p:nvPr/>
            </p:nvSpPr>
            <p:spPr>
              <a:xfrm>
                <a:off x="3302363" y="5307716"/>
                <a:ext cx="47625" cy="19050"/>
              </a:xfrm>
              <a:custGeom>
                <a:avLst/>
                <a:gdLst>
                  <a:gd name="connsiteX0" fmla="*/ 0 w 47625"/>
                  <a:gd name="connsiteY0" fmla="*/ 0 h 19050"/>
                  <a:gd name="connsiteX1" fmla="*/ 47625 w 47625"/>
                  <a:gd name="connsiteY1" fmla="*/ 0 h 19050"/>
                  <a:gd name="connsiteX2" fmla="*/ 47625 w 47625"/>
                  <a:gd name="connsiteY2" fmla="*/ 19050 h 19050"/>
                  <a:gd name="connsiteX3" fmla="*/ 0 w 4762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47625" h="19050">
                    <a:moveTo>
                      <a:pt x="0" y="0"/>
                    </a:moveTo>
                    <a:lnTo>
                      <a:pt x="47625" y="0"/>
                    </a:lnTo>
                    <a:lnTo>
                      <a:pt x="47625" y="19050"/>
                    </a:lnTo>
                    <a:lnTo>
                      <a:pt x="0" y="19050"/>
                    </a:lnTo>
                    <a:close/>
                  </a:path>
                </a:pathLst>
              </a:custGeom>
              <a:solidFill>
                <a:srgbClr val="000000"/>
              </a:solidFill>
              <a:ln w="9525" cap="flat">
                <a:noFill/>
                <a:prstDash val="solid"/>
                <a:miter/>
              </a:ln>
            </p:spPr>
            <p:txBody>
              <a:bodyPr rtlCol="0" anchor="ctr"/>
              <a:lstStyle/>
              <a:p>
                <a:endParaRPr lang="it-IT" sz="965"/>
              </a:p>
            </p:txBody>
          </p:sp>
          <p:sp>
            <p:nvSpPr>
              <p:cNvPr id="189" name="Figura a mano libera: forma 188">
                <a:extLst>
                  <a:ext uri="{FF2B5EF4-FFF2-40B4-BE49-F238E27FC236}">
                    <a16:creationId xmlns:a16="http://schemas.microsoft.com/office/drawing/2014/main" id="{FD1D4C35-5B5D-4319-A950-7DE76F294DFB}"/>
                  </a:ext>
                </a:extLst>
              </p:cNvPr>
              <p:cNvSpPr/>
              <p:nvPr/>
            </p:nvSpPr>
            <p:spPr>
              <a:xfrm>
                <a:off x="3271406" y="5225229"/>
                <a:ext cx="46577" cy="47625"/>
              </a:xfrm>
              <a:custGeom>
                <a:avLst/>
                <a:gdLst>
                  <a:gd name="connsiteX0" fmla="*/ 13430 w 46577"/>
                  <a:gd name="connsiteY0" fmla="*/ 47625 h 47625"/>
                  <a:gd name="connsiteX1" fmla="*/ 46577 w 46577"/>
                  <a:gd name="connsiteY1" fmla="*/ 13811 h 47625"/>
                  <a:gd name="connsiteX2" fmla="*/ 33052 w 46577"/>
                  <a:gd name="connsiteY2" fmla="*/ 0 h 47625"/>
                  <a:gd name="connsiteX3" fmla="*/ 0 w 46577"/>
                  <a:gd name="connsiteY3" fmla="*/ 33814 h 47625"/>
                  <a:gd name="connsiteX4" fmla="*/ 13430 w 46577"/>
                  <a:gd name="connsiteY4" fmla="*/ 47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77" h="47625">
                    <a:moveTo>
                      <a:pt x="13430" y="47625"/>
                    </a:moveTo>
                    <a:lnTo>
                      <a:pt x="46577" y="13811"/>
                    </a:lnTo>
                    <a:lnTo>
                      <a:pt x="33052" y="0"/>
                    </a:lnTo>
                    <a:lnTo>
                      <a:pt x="0" y="33814"/>
                    </a:lnTo>
                    <a:lnTo>
                      <a:pt x="13430" y="47625"/>
                    </a:lnTo>
                    <a:close/>
                  </a:path>
                </a:pathLst>
              </a:custGeom>
              <a:solidFill>
                <a:srgbClr val="000000"/>
              </a:solidFill>
              <a:ln w="9525" cap="flat">
                <a:noFill/>
                <a:prstDash val="solid"/>
                <a:miter/>
              </a:ln>
            </p:spPr>
            <p:txBody>
              <a:bodyPr rtlCol="0" anchor="ctr"/>
              <a:lstStyle/>
              <a:p>
                <a:endParaRPr lang="it-IT" sz="965"/>
              </a:p>
            </p:txBody>
          </p:sp>
          <p:sp>
            <p:nvSpPr>
              <p:cNvPr id="190" name="Figura a mano libera: forma 189">
                <a:extLst>
                  <a:ext uri="{FF2B5EF4-FFF2-40B4-BE49-F238E27FC236}">
                    <a16:creationId xmlns:a16="http://schemas.microsoft.com/office/drawing/2014/main" id="{073B4C63-5C55-4715-B533-025AA90FB7C2}"/>
                  </a:ext>
                </a:extLst>
              </p:cNvPr>
              <p:cNvSpPr/>
              <p:nvPr/>
            </p:nvSpPr>
            <p:spPr>
              <a:xfrm>
                <a:off x="3134342" y="5362675"/>
                <a:ext cx="46577" cy="47625"/>
              </a:xfrm>
              <a:custGeom>
                <a:avLst/>
                <a:gdLst>
                  <a:gd name="connsiteX0" fmla="*/ 33147 w 46577"/>
                  <a:gd name="connsiteY0" fmla="*/ 0 h 47625"/>
                  <a:gd name="connsiteX1" fmla="*/ 0 w 46577"/>
                  <a:gd name="connsiteY1" fmla="*/ 33909 h 47625"/>
                  <a:gd name="connsiteX2" fmla="*/ 13526 w 46577"/>
                  <a:gd name="connsiteY2" fmla="*/ 47625 h 47625"/>
                  <a:gd name="connsiteX3" fmla="*/ 46577 w 46577"/>
                  <a:gd name="connsiteY3" fmla="*/ 13811 h 47625"/>
                  <a:gd name="connsiteX4" fmla="*/ 33147 w 46577"/>
                  <a:gd name="connsiteY4" fmla="*/ 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77" h="47625">
                    <a:moveTo>
                      <a:pt x="33147" y="0"/>
                    </a:moveTo>
                    <a:lnTo>
                      <a:pt x="0" y="33909"/>
                    </a:lnTo>
                    <a:lnTo>
                      <a:pt x="13526" y="47625"/>
                    </a:lnTo>
                    <a:lnTo>
                      <a:pt x="46577" y="13811"/>
                    </a:lnTo>
                    <a:lnTo>
                      <a:pt x="33147" y="0"/>
                    </a:lnTo>
                    <a:close/>
                  </a:path>
                </a:pathLst>
              </a:custGeom>
              <a:solidFill>
                <a:srgbClr val="000000"/>
              </a:solidFill>
              <a:ln w="9525" cap="flat">
                <a:noFill/>
                <a:prstDash val="solid"/>
                <a:miter/>
              </a:ln>
            </p:spPr>
            <p:txBody>
              <a:bodyPr rtlCol="0" anchor="ctr"/>
              <a:lstStyle/>
              <a:p>
                <a:endParaRPr lang="it-IT" sz="965"/>
              </a:p>
            </p:txBody>
          </p:sp>
          <p:sp>
            <p:nvSpPr>
              <p:cNvPr id="191" name="Figura a mano libera: forma 190">
                <a:extLst>
                  <a:ext uri="{FF2B5EF4-FFF2-40B4-BE49-F238E27FC236}">
                    <a16:creationId xmlns:a16="http://schemas.microsoft.com/office/drawing/2014/main" id="{2B3E0D55-DFBD-4C4C-A188-3B5AE4352F75}"/>
                  </a:ext>
                </a:extLst>
              </p:cNvPr>
              <p:cNvSpPr/>
              <p:nvPr/>
            </p:nvSpPr>
            <p:spPr>
              <a:xfrm>
                <a:off x="3216638" y="5394584"/>
                <a:ext cx="19050" cy="47625"/>
              </a:xfrm>
              <a:custGeom>
                <a:avLst/>
                <a:gdLst>
                  <a:gd name="connsiteX0" fmla="*/ 0 w 19050"/>
                  <a:gd name="connsiteY0" fmla="*/ 0 h 47625"/>
                  <a:gd name="connsiteX1" fmla="*/ 19050 w 19050"/>
                  <a:gd name="connsiteY1" fmla="*/ 0 h 47625"/>
                  <a:gd name="connsiteX2" fmla="*/ 19050 w 19050"/>
                  <a:gd name="connsiteY2" fmla="*/ 47625 h 47625"/>
                  <a:gd name="connsiteX3" fmla="*/ 0 w 19050"/>
                  <a:gd name="connsiteY3" fmla="*/ 47625 h 47625"/>
                </a:gdLst>
                <a:ahLst/>
                <a:cxnLst>
                  <a:cxn ang="0">
                    <a:pos x="connsiteX0" y="connsiteY0"/>
                  </a:cxn>
                  <a:cxn ang="0">
                    <a:pos x="connsiteX1" y="connsiteY1"/>
                  </a:cxn>
                  <a:cxn ang="0">
                    <a:pos x="connsiteX2" y="connsiteY2"/>
                  </a:cxn>
                  <a:cxn ang="0">
                    <a:pos x="connsiteX3" y="connsiteY3"/>
                  </a:cxn>
                </a:cxnLst>
                <a:rect l="l" t="t" r="r" b="b"/>
                <a:pathLst>
                  <a:path w="19050" h="47625">
                    <a:moveTo>
                      <a:pt x="0" y="0"/>
                    </a:moveTo>
                    <a:lnTo>
                      <a:pt x="19050" y="0"/>
                    </a:lnTo>
                    <a:lnTo>
                      <a:pt x="19050" y="47625"/>
                    </a:lnTo>
                    <a:lnTo>
                      <a:pt x="0" y="47625"/>
                    </a:lnTo>
                    <a:close/>
                  </a:path>
                </a:pathLst>
              </a:custGeom>
              <a:solidFill>
                <a:srgbClr val="000000"/>
              </a:solidFill>
              <a:ln w="9525" cap="flat">
                <a:noFill/>
                <a:prstDash val="solid"/>
                <a:miter/>
              </a:ln>
            </p:spPr>
            <p:txBody>
              <a:bodyPr rtlCol="0" anchor="ctr"/>
              <a:lstStyle/>
              <a:p>
                <a:endParaRPr lang="it-IT" sz="965"/>
              </a:p>
            </p:txBody>
          </p:sp>
          <p:sp>
            <p:nvSpPr>
              <p:cNvPr id="192" name="Figura a mano libera: forma 191">
                <a:extLst>
                  <a:ext uri="{FF2B5EF4-FFF2-40B4-BE49-F238E27FC236}">
                    <a16:creationId xmlns:a16="http://schemas.microsoft.com/office/drawing/2014/main" id="{5DBF388B-403B-41D5-B926-8B04EF269032}"/>
                  </a:ext>
                </a:extLst>
              </p:cNvPr>
              <p:cNvSpPr/>
              <p:nvPr/>
            </p:nvSpPr>
            <p:spPr>
              <a:xfrm>
                <a:off x="3271406" y="5362675"/>
                <a:ext cx="46577" cy="47625"/>
              </a:xfrm>
              <a:custGeom>
                <a:avLst/>
                <a:gdLst>
                  <a:gd name="connsiteX0" fmla="*/ 13430 w 46577"/>
                  <a:gd name="connsiteY0" fmla="*/ 0 h 47625"/>
                  <a:gd name="connsiteX1" fmla="*/ 46577 w 46577"/>
                  <a:gd name="connsiteY1" fmla="*/ 33909 h 47625"/>
                  <a:gd name="connsiteX2" fmla="*/ 33052 w 46577"/>
                  <a:gd name="connsiteY2" fmla="*/ 47625 h 47625"/>
                  <a:gd name="connsiteX3" fmla="*/ 0 w 46577"/>
                  <a:gd name="connsiteY3" fmla="*/ 13811 h 47625"/>
                  <a:gd name="connsiteX4" fmla="*/ 13430 w 46577"/>
                  <a:gd name="connsiteY4" fmla="*/ 0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77" h="47625">
                    <a:moveTo>
                      <a:pt x="13430" y="0"/>
                    </a:moveTo>
                    <a:lnTo>
                      <a:pt x="46577" y="33909"/>
                    </a:lnTo>
                    <a:lnTo>
                      <a:pt x="33052" y="47625"/>
                    </a:lnTo>
                    <a:lnTo>
                      <a:pt x="0" y="13811"/>
                    </a:lnTo>
                    <a:lnTo>
                      <a:pt x="13430" y="0"/>
                    </a:lnTo>
                    <a:close/>
                  </a:path>
                </a:pathLst>
              </a:custGeom>
              <a:solidFill>
                <a:srgbClr val="000000"/>
              </a:solidFill>
              <a:ln w="9525" cap="flat">
                <a:noFill/>
                <a:prstDash val="solid"/>
                <a:miter/>
              </a:ln>
            </p:spPr>
            <p:txBody>
              <a:bodyPr rtlCol="0" anchor="ctr"/>
              <a:lstStyle/>
              <a:p>
                <a:endParaRPr lang="it-IT" sz="965"/>
              </a:p>
            </p:txBody>
          </p:sp>
        </p:grpSp>
        <p:sp>
          <p:nvSpPr>
            <p:cNvPr id="153" name="Elemento grafico 62" descr="Cactus">
              <a:extLst>
                <a:ext uri="{FF2B5EF4-FFF2-40B4-BE49-F238E27FC236}">
                  <a16:creationId xmlns:a16="http://schemas.microsoft.com/office/drawing/2014/main" id="{C5730FD5-596F-4ED7-9A74-5E8023FDB276}"/>
                </a:ext>
              </a:extLst>
            </p:cNvPr>
            <p:cNvSpPr/>
            <p:nvPr/>
          </p:nvSpPr>
          <p:spPr>
            <a:xfrm>
              <a:off x="5235964" y="4967386"/>
              <a:ext cx="330022" cy="458298"/>
            </a:xfrm>
            <a:custGeom>
              <a:avLst/>
              <a:gdLst>
                <a:gd name="connsiteX0" fmla="*/ 419100 w 466725"/>
                <a:gd name="connsiteY0" fmla="*/ 133350 h 838200"/>
                <a:gd name="connsiteX1" fmla="*/ 371475 w 466725"/>
                <a:gd name="connsiteY1" fmla="*/ 180975 h 838200"/>
                <a:gd name="connsiteX2" fmla="*/ 371475 w 466725"/>
                <a:gd name="connsiteY2" fmla="*/ 381000 h 838200"/>
                <a:gd name="connsiteX3" fmla="*/ 342900 w 466725"/>
                <a:gd name="connsiteY3" fmla="*/ 409575 h 838200"/>
                <a:gd name="connsiteX4" fmla="*/ 314325 w 466725"/>
                <a:gd name="connsiteY4" fmla="*/ 409575 h 838200"/>
                <a:gd name="connsiteX5" fmla="*/ 293370 w 466725"/>
                <a:gd name="connsiteY5" fmla="*/ 57150 h 838200"/>
                <a:gd name="connsiteX6" fmla="*/ 238125 w 466725"/>
                <a:gd name="connsiteY6" fmla="*/ 0 h 838200"/>
                <a:gd name="connsiteX7" fmla="*/ 182880 w 466725"/>
                <a:gd name="connsiteY7" fmla="*/ 57150 h 838200"/>
                <a:gd name="connsiteX8" fmla="*/ 161925 w 466725"/>
                <a:gd name="connsiteY8" fmla="*/ 419100 h 838200"/>
                <a:gd name="connsiteX9" fmla="*/ 164783 w 466725"/>
                <a:gd name="connsiteY9" fmla="*/ 523875 h 838200"/>
                <a:gd name="connsiteX10" fmla="*/ 123825 w 466725"/>
                <a:gd name="connsiteY10" fmla="*/ 523875 h 838200"/>
                <a:gd name="connsiteX11" fmla="*/ 95250 w 466725"/>
                <a:gd name="connsiteY11" fmla="*/ 495300 h 838200"/>
                <a:gd name="connsiteX12" fmla="*/ 95250 w 466725"/>
                <a:gd name="connsiteY12" fmla="*/ 371475 h 838200"/>
                <a:gd name="connsiteX13" fmla="*/ 47625 w 466725"/>
                <a:gd name="connsiteY13" fmla="*/ 323850 h 838200"/>
                <a:gd name="connsiteX14" fmla="*/ 0 w 466725"/>
                <a:gd name="connsiteY14" fmla="*/ 371475 h 838200"/>
                <a:gd name="connsiteX15" fmla="*/ 0 w 466725"/>
                <a:gd name="connsiteY15" fmla="*/ 495300 h 838200"/>
                <a:gd name="connsiteX16" fmla="*/ 123825 w 466725"/>
                <a:gd name="connsiteY16" fmla="*/ 619125 h 838200"/>
                <a:gd name="connsiteX17" fmla="*/ 170498 w 466725"/>
                <a:gd name="connsiteY17" fmla="*/ 619125 h 838200"/>
                <a:gd name="connsiteX18" fmla="*/ 185738 w 466725"/>
                <a:gd name="connsiteY18" fmla="*/ 838200 h 838200"/>
                <a:gd name="connsiteX19" fmla="*/ 290513 w 466725"/>
                <a:gd name="connsiteY19" fmla="*/ 838200 h 838200"/>
                <a:gd name="connsiteX20" fmla="*/ 312420 w 466725"/>
                <a:gd name="connsiteY20" fmla="*/ 504825 h 838200"/>
                <a:gd name="connsiteX21" fmla="*/ 342900 w 466725"/>
                <a:gd name="connsiteY21" fmla="*/ 504825 h 838200"/>
                <a:gd name="connsiteX22" fmla="*/ 466725 w 466725"/>
                <a:gd name="connsiteY22" fmla="*/ 381000 h 838200"/>
                <a:gd name="connsiteX23" fmla="*/ 466725 w 466725"/>
                <a:gd name="connsiteY23" fmla="*/ 180975 h 838200"/>
                <a:gd name="connsiteX24" fmla="*/ 419100 w 466725"/>
                <a:gd name="connsiteY24" fmla="*/ 133350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66725" h="838200">
                  <a:moveTo>
                    <a:pt x="419100" y="133350"/>
                  </a:moveTo>
                  <a:cubicBezTo>
                    <a:pt x="392430" y="133350"/>
                    <a:pt x="371475" y="154305"/>
                    <a:pt x="371475" y="180975"/>
                  </a:cubicBezTo>
                  <a:lnTo>
                    <a:pt x="371475" y="381000"/>
                  </a:lnTo>
                  <a:cubicBezTo>
                    <a:pt x="371475" y="397193"/>
                    <a:pt x="359093" y="409575"/>
                    <a:pt x="342900" y="409575"/>
                  </a:cubicBezTo>
                  <a:lnTo>
                    <a:pt x="314325" y="409575"/>
                  </a:lnTo>
                  <a:cubicBezTo>
                    <a:pt x="313373" y="270510"/>
                    <a:pt x="293370" y="57150"/>
                    <a:pt x="293370" y="57150"/>
                  </a:cubicBezTo>
                  <a:cubicBezTo>
                    <a:pt x="293370" y="25717"/>
                    <a:pt x="268605" y="952"/>
                    <a:pt x="238125" y="0"/>
                  </a:cubicBezTo>
                  <a:cubicBezTo>
                    <a:pt x="207645" y="952"/>
                    <a:pt x="182880" y="25717"/>
                    <a:pt x="182880" y="57150"/>
                  </a:cubicBezTo>
                  <a:cubicBezTo>
                    <a:pt x="182880" y="57150"/>
                    <a:pt x="161925" y="280988"/>
                    <a:pt x="161925" y="419100"/>
                  </a:cubicBezTo>
                  <a:cubicBezTo>
                    <a:pt x="161925" y="448628"/>
                    <a:pt x="162877" y="484823"/>
                    <a:pt x="164783" y="523875"/>
                  </a:cubicBezTo>
                  <a:lnTo>
                    <a:pt x="123825" y="523875"/>
                  </a:lnTo>
                  <a:cubicBezTo>
                    <a:pt x="107632" y="523875"/>
                    <a:pt x="95250" y="511493"/>
                    <a:pt x="95250" y="495300"/>
                  </a:cubicBezTo>
                  <a:lnTo>
                    <a:pt x="95250" y="371475"/>
                  </a:lnTo>
                  <a:cubicBezTo>
                    <a:pt x="95250" y="344805"/>
                    <a:pt x="74295" y="323850"/>
                    <a:pt x="47625" y="323850"/>
                  </a:cubicBezTo>
                  <a:cubicBezTo>
                    <a:pt x="20955" y="323850"/>
                    <a:pt x="0" y="344805"/>
                    <a:pt x="0" y="371475"/>
                  </a:cubicBezTo>
                  <a:lnTo>
                    <a:pt x="0" y="495300"/>
                  </a:lnTo>
                  <a:cubicBezTo>
                    <a:pt x="0" y="563880"/>
                    <a:pt x="55245" y="619125"/>
                    <a:pt x="123825" y="619125"/>
                  </a:cubicBezTo>
                  <a:lnTo>
                    <a:pt x="170498" y="619125"/>
                  </a:lnTo>
                  <a:cubicBezTo>
                    <a:pt x="177165" y="732473"/>
                    <a:pt x="185738" y="838200"/>
                    <a:pt x="185738" y="838200"/>
                  </a:cubicBezTo>
                  <a:lnTo>
                    <a:pt x="290513" y="838200"/>
                  </a:lnTo>
                  <a:cubicBezTo>
                    <a:pt x="290513" y="838200"/>
                    <a:pt x="306705" y="647700"/>
                    <a:pt x="312420" y="504825"/>
                  </a:cubicBezTo>
                  <a:lnTo>
                    <a:pt x="342900" y="504825"/>
                  </a:lnTo>
                  <a:cubicBezTo>
                    <a:pt x="411480" y="504825"/>
                    <a:pt x="466725" y="449580"/>
                    <a:pt x="466725" y="381000"/>
                  </a:cubicBezTo>
                  <a:lnTo>
                    <a:pt x="466725" y="180975"/>
                  </a:lnTo>
                  <a:cubicBezTo>
                    <a:pt x="466725" y="154305"/>
                    <a:pt x="445770" y="133350"/>
                    <a:pt x="419100" y="133350"/>
                  </a:cubicBezTo>
                  <a:close/>
                </a:path>
              </a:pathLst>
            </a:custGeom>
            <a:solidFill>
              <a:srgbClr val="000000"/>
            </a:solidFill>
            <a:ln w="9525" cap="flat">
              <a:noFill/>
              <a:prstDash val="solid"/>
              <a:miter/>
            </a:ln>
          </p:spPr>
          <p:txBody>
            <a:bodyPr rtlCol="0" anchor="ctr"/>
            <a:lstStyle/>
            <a:p>
              <a:endParaRPr lang="it-IT" sz="965"/>
            </a:p>
          </p:txBody>
        </p:sp>
      </p:grpSp>
      <p:grpSp>
        <p:nvGrpSpPr>
          <p:cNvPr id="218" name="Gruppo 217">
            <a:extLst>
              <a:ext uri="{FF2B5EF4-FFF2-40B4-BE49-F238E27FC236}">
                <a16:creationId xmlns:a16="http://schemas.microsoft.com/office/drawing/2014/main" id="{8E02048B-6895-4812-B5DB-B6BC3A1318E7}"/>
              </a:ext>
            </a:extLst>
          </p:cNvPr>
          <p:cNvGrpSpPr/>
          <p:nvPr/>
        </p:nvGrpSpPr>
        <p:grpSpPr>
          <a:xfrm>
            <a:off x="2740266" y="1216047"/>
            <a:ext cx="2284553" cy="1776307"/>
            <a:chOff x="4072870" y="-170488"/>
            <a:chExt cx="3507794" cy="2919720"/>
          </a:xfrm>
          <a:solidFill>
            <a:schemeClr val="tx1"/>
          </a:solidFill>
        </p:grpSpPr>
        <p:sp>
          <p:nvSpPr>
            <p:cNvPr id="219" name="CasellaDiTesto 218">
              <a:extLst>
                <a:ext uri="{FF2B5EF4-FFF2-40B4-BE49-F238E27FC236}">
                  <a16:creationId xmlns:a16="http://schemas.microsoft.com/office/drawing/2014/main" id="{2FF14000-A800-405D-A8B9-893F86D842FA}"/>
                </a:ext>
              </a:extLst>
            </p:cNvPr>
            <p:cNvSpPr txBox="1"/>
            <p:nvPr/>
          </p:nvSpPr>
          <p:spPr>
            <a:xfrm>
              <a:off x="4072870" y="2293928"/>
              <a:ext cx="1809362" cy="455304"/>
            </a:xfrm>
            <a:prstGeom prst="rect">
              <a:avLst/>
            </a:prstGeom>
            <a:solidFill>
              <a:srgbClr val="FF0000"/>
            </a:solidFill>
          </p:spPr>
          <p:txBody>
            <a:bodyPr wrap="none" rtlCol="0">
              <a:spAutoFit/>
            </a:bodyPr>
            <a:lstStyle/>
            <a:p>
              <a:r>
                <a:rPr lang="it-IT" sz="1200" b="1" u="sng" dirty="0" err="1">
                  <a:solidFill>
                    <a:schemeClr val="bg1"/>
                  </a:solidFill>
                </a:rPr>
                <a:t>Climate</a:t>
              </a:r>
              <a:r>
                <a:rPr lang="it-IT" sz="1200" b="1" u="sng" dirty="0">
                  <a:solidFill>
                    <a:schemeClr val="bg1"/>
                  </a:solidFill>
                </a:rPr>
                <a:t> Change</a:t>
              </a:r>
              <a:endParaRPr lang="it-IT" sz="1200" u="sng" dirty="0">
                <a:solidFill>
                  <a:schemeClr val="bg1"/>
                </a:solidFill>
              </a:endParaRPr>
            </a:p>
          </p:txBody>
        </p:sp>
        <p:pic>
          <p:nvPicPr>
            <p:cNvPr id="220" name="Elemento grafico 219" descr="Automobile">
              <a:extLst>
                <a:ext uri="{FF2B5EF4-FFF2-40B4-BE49-F238E27FC236}">
                  <a16:creationId xmlns:a16="http://schemas.microsoft.com/office/drawing/2014/main" id="{8EF31843-6784-46F4-975F-7CD10A3991C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123718" y="175828"/>
              <a:ext cx="613276" cy="702899"/>
            </a:xfrm>
            <a:prstGeom prst="rect">
              <a:avLst/>
            </a:prstGeom>
          </p:spPr>
        </p:pic>
        <p:pic>
          <p:nvPicPr>
            <p:cNvPr id="221" name="Elemento grafico 220" descr="Fabbrica">
              <a:extLst>
                <a:ext uri="{FF2B5EF4-FFF2-40B4-BE49-F238E27FC236}">
                  <a16:creationId xmlns:a16="http://schemas.microsoft.com/office/drawing/2014/main" id="{A3F69752-7846-425B-9015-512C23F10110}"/>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635970" y="-170488"/>
              <a:ext cx="944694" cy="944697"/>
            </a:xfrm>
            <a:prstGeom prst="rect">
              <a:avLst/>
            </a:prstGeom>
          </p:spPr>
        </p:pic>
        <p:grpSp>
          <p:nvGrpSpPr>
            <p:cNvPr id="222" name="Gruppo 221">
              <a:extLst>
                <a:ext uri="{FF2B5EF4-FFF2-40B4-BE49-F238E27FC236}">
                  <a16:creationId xmlns:a16="http://schemas.microsoft.com/office/drawing/2014/main" id="{DA3519B6-5B1C-4FDB-928A-0B1505515619}"/>
                </a:ext>
              </a:extLst>
            </p:cNvPr>
            <p:cNvGrpSpPr/>
            <p:nvPr/>
          </p:nvGrpSpPr>
          <p:grpSpPr>
            <a:xfrm>
              <a:off x="4218796" y="1300287"/>
              <a:ext cx="1595328" cy="984016"/>
              <a:chOff x="1754012" y="3255074"/>
              <a:chExt cx="1595328" cy="984016"/>
            </a:xfrm>
            <a:grpFill/>
          </p:grpSpPr>
          <p:sp>
            <p:nvSpPr>
              <p:cNvPr id="226" name="Figura a mano libera: forma 225">
                <a:extLst>
                  <a:ext uri="{FF2B5EF4-FFF2-40B4-BE49-F238E27FC236}">
                    <a16:creationId xmlns:a16="http://schemas.microsoft.com/office/drawing/2014/main" id="{81BDBB59-F194-4FCB-894B-7DD8C5F50AAF}"/>
                  </a:ext>
                </a:extLst>
              </p:cNvPr>
              <p:cNvSpPr/>
              <p:nvPr/>
            </p:nvSpPr>
            <p:spPr>
              <a:xfrm>
                <a:off x="2983321" y="4086157"/>
                <a:ext cx="366019" cy="103240"/>
              </a:xfrm>
              <a:custGeom>
                <a:avLst/>
                <a:gdLst>
                  <a:gd name="connsiteX0" fmla="*/ 0 w 1132829"/>
                  <a:gd name="connsiteY0" fmla="*/ 168442 h 282728"/>
                  <a:gd name="connsiteX1" fmla="*/ 120316 w 1132829"/>
                  <a:gd name="connsiteY1" fmla="*/ 12031 h 282728"/>
                  <a:gd name="connsiteX2" fmla="*/ 276727 w 1132829"/>
                  <a:gd name="connsiteY2" fmla="*/ 204537 h 282728"/>
                  <a:gd name="connsiteX3" fmla="*/ 409074 w 1132829"/>
                  <a:gd name="connsiteY3" fmla="*/ 0 h 282728"/>
                  <a:gd name="connsiteX4" fmla="*/ 409074 w 1132829"/>
                  <a:gd name="connsiteY4" fmla="*/ 0 h 282728"/>
                  <a:gd name="connsiteX5" fmla="*/ 577516 w 1132829"/>
                  <a:gd name="connsiteY5" fmla="*/ 204537 h 282728"/>
                  <a:gd name="connsiteX6" fmla="*/ 577516 w 1132829"/>
                  <a:gd name="connsiteY6" fmla="*/ 204537 h 282728"/>
                  <a:gd name="connsiteX7" fmla="*/ 782053 w 1132829"/>
                  <a:gd name="connsiteY7" fmla="*/ 24063 h 282728"/>
                  <a:gd name="connsiteX8" fmla="*/ 974558 w 1132829"/>
                  <a:gd name="connsiteY8" fmla="*/ 276726 h 282728"/>
                  <a:gd name="connsiteX9" fmla="*/ 1118937 w 1132829"/>
                  <a:gd name="connsiteY9" fmla="*/ 204537 h 282728"/>
                  <a:gd name="connsiteX10" fmla="*/ 1118937 w 1132829"/>
                  <a:gd name="connsiteY10" fmla="*/ 216568 h 28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2829" h="282728">
                    <a:moveTo>
                      <a:pt x="0" y="168442"/>
                    </a:moveTo>
                    <a:cubicBezTo>
                      <a:pt x="37097" y="87228"/>
                      <a:pt x="74195" y="6015"/>
                      <a:pt x="120316" y="12031"/>
                    </a:cubicBezTo>
                    <a:cubicBezTo>
                      <a:pt x="166437" y="18047"/>
                      <a:pt x="228601" y="206542"/>
                      <a:pt x="276727" y="204537"/>
                    </a:cubicBezTo>
                    <a:cubicBezTo>
                      <a:pt x="324853" y="202532"/>
                      <a:pt x="409074" y="0"/>
                      <a:pt x="409074" y="0"/>
                    </a:cubicBezTo>
                    <a:lnTo>
                      <a:pt x="409074" y="0"/>
                    </a:lnTo>
                    <a:lnTo>
                      <a:pt x="577516" y="204537"/>
                    </a:lnTo>
                    <a:lnTo>
                      <a:pt x="577516" y="204537"/>
                    </a:lnTo>
                    <a:cubicBezTo>
                      <a:pt x="611605" y="174458"/>
                      <a:pt x="715879" y="12031"/>
                      <a:pt x="782053" y="24063"/>
                    </a:cubicBezTo>
                    <a:cubicBezTo>
                      <a:pt x="848227" y="36094"/>
                      <a:pt x="918411" y="246647"/>
                      <a:pt x="974558" y="276726"/>
                    </a:cubicBezTo>
                    <a:cubicBezTo>
                      <a:pt x="1030705" y="306805"/>
                      <a:pt x="1094874" y="214563"/>
                      <a:pt x="1118937" y="204537"/>
                    </a:cubicBezTo>
                    <a:cubicBezTo>
                      <a:pt x="1143000" y="194511"/>
                      <a:pt x="1130968" y="205539"/>
                      <a:pt x="1118937" y="216568"/>
                    </a:cubicBezTo>
                  </a:path>
                </a:pathLst>
              </a:custGeom>
              <a:solidFill>
                <a:schemeClr val="bg1"/>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626"/>
              </a:p>
            </p:txBody>
          </p:sp>
          <p:sp>
            <p:nvSpPr>
              <p:cNvPr id="227" name="Figura a mano libera: forma 226">
                <a:extLst>
                  <a:ext uri="{FF2B5EF4-FFF2-40B4-BE49-F238E27FC236}">
                    <a16:creationId xmlns:a16="http://schemas.microsoft.com/office/drawing/2014/main" id="{17C783A1-ED27-4107-9C4B-863AE845B7FA}"/>
                  </a:ext>
                </a:extLst>
              </p:cNvPr>
              <p:cNvSpPr/>
              <p:nvPr/>
            </p:nvSpPr>
            <p:spPr>
              <a:xfrm>
                <a:off x="1754012" y="3528627"/>
                <a:ext cx="344018" cy="132875"/>
              </a:xfrm>
              <a:custGeom>
                <a:avLst/>
                <a:gdLst>
                  <a:gd name="connsiteX0" fmla="*/ 0 w 1132829"/>
                  <a:gd name="connsiteY0" fmla="*/ 168442 h 282728"/>
                  <a:gd name="connsiteX1" fmla="*/ 120316 w 1132829"/>
                  <a:gd name="connsiteY1" fmla="*/ 12031 h 282728"/>
                  <a:gd name="connsiteX2" fmla="*/ 276727 w 1132829"/>
                  <a:gd name="connsiteY2" fmla="*/ 204537 h 282728"/>
                  <a:gd name="connsiteX3" fmla="*/ 409074 w 1132829"/>
                  <a:gd name="connsiteY3" fmla="*/ 0 h 282728"/>
                  <a:gd name="connsiteX4" fmla="*/ 409074 w 1132829"/>
                  <a:gd name="connsiteY4" fmla="*/ 0 h 282728"/>
                  <a:gd name="connsiteX5" fmla="*/ 577516 w 1132829"/>
                  <a:gd name="connsiteY5" fmla="*/ 204537 h 282728"/>
                  <a:gd name="connsiteX6" fmla="*/ 577516 w 1132829"/>
                  <a:gd name="connsiteY6" fmla="*/ 204537 h 282728"/>
                  <a:gd name="connsiteX7" fmla="*/ 782053 w 1132829"/>
                  <a:gd name="connsiteY7" fmla="*/ 24063 h 282728"/>
                  <a:gd name="connsiteX8" fmla="*/ 974558 w 1132829"/>
                  <a:gd name="connsiteY8" fmla="*/ 276726 h 282728"/>
                  <a:gd name="connsiteX9" fmla="*/ 1118937 w 1132829"/>
                  <a:gd name="connsiteY9" fmla="*/ 204537 h 282728"/>
                  <a:gd name="connsiteX10" fmla="*/ 1118937 w 1132829"/>
                  <a:gd name="connsiteY10" fmla="*/ 216568 h 28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2829" h="282728">
                    <a:moveTo>
                      <a:pt x="0" y="168442"/>
                    </a:moveTo>
                    <a:cubicBezTo>
                      <a:pt x="37097" y="87228"/>
                      <a:pt x="74195" y="6015"/>
                      <a:pt x="120316" y="12031"/>
                    </a:cubicBezTo>
                    <a:cubicBezTo>
                      <a:pt x="166437" y="18047"/>
                      <a:pt x="228601" y="206542"/>
                      <a:pt x="276727" y="204537"/>
                    </a:cubicBezTo>
                    <a:cubicBezTo>
                      <a:pt x="324853" y="202532"/>
                      <a:pt x="409074" y="0"/>
                      <a:pt x="409074" y="0"/>
                    </a:cubicBezTo>
                    <a:lnTo>
                      <a:pt x="409074" y="0"/>
                    </a:lnTo>
                    <a:lnTo>
                      <a:pt x="577516" y="204537"/>
                    </a:lnTo>
                    <a:lnTo>
                      <a:pt x="577516" y="204537"/>
                    </a:lnTo>
                    <a:cubicBezTo>
                      <a:pt x="611605" y="174458"/>
                      <a:pt x="715879" y="12031"/>
                      <a:pt x="782053" y="24063"/>
                    </a:cubicBezTo>
                    <a:cubicBezTo>
                      <a:pt x="848227" y="36094"/>
                      <a:pt x="918411" y="246647"/>
                      <a:pt x="974558" y="276726"/>
                    </a:cubicBezTo>
                    <a:cubicBezTo>
                      <a:pt x="1030705" y="306805"/>
                      <a:pt x="1094874" y="214563"/>
                      <a:pt x="1118937" y="204537"/>
                    </a:cubicBezTo>
                    <a:cubicBezTo>
                      <a:pt x="1143000" y="194511"/>
                      <a:pt x="1130968" y="205539"/>
                      <a:pt x="1118937" y="216568"/>
                    </a:cubicBezTo>
                  </a:path>
                </a:pathLst>
              </a:cu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626"/>
              </a:p>
            </p:txBody>
          </p:sp>
          <p:sp>
            <p:nvSpPr>
              <p:cNvPr id="228" name="Figura a mano libera: forma 227">
                <a:extLst>
                  <a:ext uri="{FF2B5EF4-FFF2-40B4-BE49-F238E27FC236}">
                    <a16:creationId xmlns:a16="http://schemas.microsoft.com/office/drawing/2014/main" id="{BB313E78-18E8-445E-9427-DBCCC564EBEE}"/>
                  </a:ext>
                </a:extLst>
              </p:cNvPr>
              <p:cNvSpPr/>
              <p:nvPr/>
            </p:nvSpPr>
            <p:spPr>
              <a:xfrm>
                <a:off x="2983321" y="3717355"/>
                <a:ext cx="366019" cy="113539"/>
              </a:xfrm>
              <a:custGeom>
                <a:avLst/>
                <a:gdLst>
                  <a:gd name="connsiteX0" fmla="*/ 0 w 1132829"/>
                  <a:gd name="connsiteY0" fmla="*/ 168442 h 282728"/>
                  <a:gd name="connsiteX1" fmla="*/ 120316 w 1132829"/>
                  <a:gd name="connsiteY1" fmla="*/ 12031 h 282728"/>
                  <a:gd name="connsiteX2" fmla="*/ 276727 w 1132829"/>
                  <a:gd name="connsiteY2" fmla="*/ 204537 h 282728"/>
                  <a:gd name="connsiteX3" fmla="*/ 409074 w 1132829"/>
                  <a:gd name="connsiteY3" fmla="*/ 0 h 282728"/>
                  <a:gd name="connsiteX4" fmla="*/ 409074 w 1132829"/>
                  <a:gd name="connsiteY4" fmla="*/ 0 h 282728"/>
                  <a:gd name="connsiteX5" fmla="*/ 577516 w 1132829"/>
                  <a:gd name="connsiteY5" fmla="*/ 204537 h 282728"/>
                  <a:gd name="connsiteX6" fmla="*/ 577516 w 1132829"/>
                  <a:gd name="connsiteY6" fmla="*/ 204537 h 282728"/>
                  <a:gd name="connsiteX7" fmla="*/ 782053 w 1132829"/>
                  <a:gd name="connsiteY7" fmla="*/ 24063 h 282728"/>
                  <a:gd name="connsiteX8" fmla="*/ 974558 w 1132829"/>
                  <a:gd name="connsiteY8" fmla="*/ 276726 h 282728"/>
                  <a:gd name="connsiteX9" fmla="*/ 1118937 w 1132829"/>
                  <a:gd name="connsiteY9" fmla="*/ 204537 h 282728"/>
                  <a:gd name="connsiteX10" fmla="*/ 1118937 w 1132829"/>
                  <a:gd name="connsiteY10" fmla="*/ 216568 h 28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2829" h="282728">
                    <a:moveTo>
                      <a:pt x="0" y="168442"/>
                    </a:moveTo>
                    <a:cubicBezTo>
                      <a:pt x="37097" y="87228"/>
                      <a:pt x="74195" y="6015"/>
                      <a:pt x="120316" y="12031"/>
                    </a:cubicBezTo>
                    <a:cubicBezTo>
                      <a:pt x="166437" y="18047"/>
                      <a:pt x="228601" y="206542"/>
                      <a:pt x="276727" y="204537"/>
                    </a:cubicBezTo>
                    <a:cubicBezTo>
                      <a:pt x="324853" y="202532"/>
                      <a:pt x="409074" y="0"/>
                      <a:pt x="409074" y="0"/>
                    </a:cubicBezTo>
                    <a:lnTo>
                      <a:pt x="409074" y="0"/>
                    </a:lnTo>
                    <a:lnTo>
                      <a:pt x="577516" y="204537"/>
                    </a:lnTo>
                    <a:lnTo>
                      <a:pt x="577516" y="204537"/>
                    </a:lnTo>
                    <a:cubicBezTo>
                      <a:pt x="611605" y="174458"/>
                      <a:pt x="715879" y="12031"/>
                      <a:pt x="782053" y="24063"/>
                    </a:cubicBezTo>
                    <a:cubicBezTo>
                      <a:pt x="848227" y="36094"/>
                      <a:pt x="918411" y="246647"/>
                      <a:pt x="974558" y="276726"/>
                    </a:cubicBezTo>
                    <a:cubicBezTo>
                      <a:pt x="1030705" y="306805"/>
                      <a:pt x="1094874" y="214563"/>
                      <a:pt x="1118937" y="204537"/>
                    </a:cubicBezTo>
                    <a:cubicBezTo>
                      <a:pt x="1143000" y="194511"/>
                      <a:pt x="1130968" y="205539"/>
                      <a:pt x="1118937" y="216568"/>
                    </a:cubicBezTo>
                  </a:path>
                </a:pathLst>
              </a:cu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626"/>
              </a:p>
            </p:txBody>
          </p:sp>
          <p:sp>
            <p:nvSpPr>
              <p:cNvPr id="229" name="Figura a mano libera: forma 228">
                <a:extLst>
                  <a:ext uri="{FF2B5EF4-FFF2-40B4-BE49-F238E27FC236}">
                    <a16:creationId xmlns:a16="http://schemas.microsoft.com/office/drawing/2014/main" id="{1F69F5A4-C336-4D46-B132-C178B372B46F}"/>
                  </a:ext>
                </a:extLst>
              </p:cNvPr>
              <p:cNvSpPr/>
              <p:nvPr/>
            </p:nvSpPr>
            <p:spPr>
              <a:xfrm>
                <a:off x="2068860" y="3255585"/>
                <a:ext cx="366019" cy="152411"/>
              </a:xfrm>
              <a:custGeom>
                <a:avLst/>
                <a:gdLst>
                  <a:gd name="connsiteX0" fmla="*/ 0 w 1132829"/>
                  <a:gd name="connsiteY0" fmla="*/ 168442 h 282728"/>
                  <a:gd name="connsiteX1" fmla="*/ 120316 w 1132829"/>
                  <a:gd name="connsiteY1" fmla="*/ 12031 h 282728"/>
                  <a:gd name="connsiteX2" fmla="*/ 276727 w 1132829"/>
                  <a:gd name="connsiteY2" fmla="*/ 204537 h 282728"/>
                  <a:gd name="connsiteX3" fmla="*/ 409074 w 1132829"/>
                  <a:gd name="connsiteY3" fmla="*/ 0 h 282728"/>
                  <a:gd name="connsiteX4" fmla="*/ 409074 w 1132829"/>
                  <a:gd name="connsiteY4" fmla="*/ 0 h 282728"/>
                  <a:gd name="connsiteX5" fmla="*/ 577516 w 1132829"/>
                  <a:gd name="connsiteY5" fmla="*/ 204537 h 282728"/>
                  <a:gd name="connsiteX6" fmla="*/ 577516 w 1132829"/>
                  <a:gd name="connsiteY6" fmla="*/ 204537 h 282728"/>
                  <a:gd name="connsiteX7" fmla="*/ 782053 w 1132829"/>
                  <a:gd name="connsiteY7" fmla="*/ 24063 h 282728"/>
                  <a:gd name="connsiteX8" fmla="*/ 974558 w 1132829"/>
                  <a:gd name="connsiteY8" fmla="*/ 276726 h 282728"/>
                  <a:gd name="connsiteX9" fmla="*/ 1118937 w 1132829"/>
                  <a:gd name="connsiteY9" fmla="*/ 204537 h 282728"/>
                  <a:gd name="connsiteX10" fmla="*/ 1118937 w 1132829"/>
                  <a:gd name="connsiteY10" fmla="*/ 216568 h 28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2829" h="282728">
                    <a:moveTo>
                      <a:pt x="0" y="168442"/>
                    </a:moveTo>
                    <a:cubicBezTo>
                      <a:pt x="37097" y="87228"/>
                      <a:pt x="74195" y="6015"/>
                      <a:pt x="120316" y="12031"/>
                    </a:cubicBezTo>
                    <a:cubicBezTo>
                      <a:pt x="166437" y="18047"/>
                      <a:pt x="228601" y="206542"/>
                      <a:pt x="276727" y="204537"/>
                    </a:cubicBezTo>
                    <a:cubicBezTo>
                      <a:pt x="324853" y="202532"/>
                      <a:pt x="409074" y="0"/>
                      <a:pt x="409074" y="0"/>
                    </a:cubicBezTo>
                    <a:lnTo>
                      <a:pt x="409074" y="0"/>
                    </a:lnTo>
                    <a:lnTo>
                      <a:pt x="577516" y="204537"/>
                    </a:lnTo>
                    <a:lnTo>
                      <a:pt x="577516" y="204537"/>
                    </a:lnTo>
                    <a:cubicBezTo>
                      <a:pt x="611605" y="174458"/>
                      <a:pt x="715879" y="12031"/>
                      <a:pt x="782053" y="24063"/>
                    </a:cubicBezTo>
                    <a:cubicBezTo>
                      <a:pt x="848227" y="36094"/>
                      <a:pt x="918411" y="246647"/>
                      <a:pt x="974558" y="276726"/>
                    </a:cubicBezTo>
                    <a:cubicBezTo>
                      <a:pt x="1030705" y="306805"/>
                      <a:pt x="1094874" y="214563"/>
                      <a:pt x="1118937" y="204537"/>
                    </a:cubicBezTo>
                    <a:cubicBezTo>
                      <a:pt x="1143000" y="194511"/>
                      <a:pt x="1130968" y="205539"/>
                      <a:pt x="1118937" y="216568"/>
                    </a:cubicBezTo>
                  </a:path>
                </a:pathLst>
              </a:custGeom>
              <a:solidFill>
                <a:schemeClr val="bg1"/>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626" dirty="0">
                  <a:solidFill>
                    <a:schemeClr val="accent2">
                      <a:lumMod val="50000"/>
                    </a:schemeClr>
                  </a:solidFill>
                </a:endParaRPr>
              </a:p>
            </p:txBody>
          </p:sp>
          <p:grpSp>
            <p:nvGrpSpPr>
              <p:cNvPr id="231" name="Elemento grafico 69" descr="Globo terrestre, Americhe">
                <a:extLst>
                  <a:ext uri="{FF2B5EF4-FFF2-40B4-BE49-F238E27FC236}">
                    <a16:creationId xmlns:a16="http://schemas.microsoft.com/office/drawing/2014/main" id="{D1AABEBC-E750-43D5-B77F-5BC085AC1D8E}"/>
                  </a:ext>
                </a:extLst>
              </p:cNvPr>
              <p:cNvGrpSpPr/>
              <p:nvPr/>
            </p:nvGrpSpPr>
            <p:grpSpPr>
              <a:xfrm>
                <a:off x="2138879" y="3414838"/>
                <a:ext cx="866367" cy="821498"/>
                <a:chOff x="4791158" y="3667690"/>
                <a:chExt cx="676258" cy="714093"/>
              </a:xfrm>
              <a:grpFill/>
            </p:grpSpPr>
            <p:sp>
              <p:nvSpPr>
                <p:cNvPr id="238" name="Figura a mano libera: forma 237">
                  <a:extLst>
                    <a:ext uri="{FF2B5EF4-FFF2-40B4-BE49-F238E27FC236}">
                      <a16:creationId xmlns:a16="http://schemas.microsoft.com/office/drawing/2014/main" id="{E3059641-6CD7-47CF-B25C-3891798F8489}"/>
                    </a:ext>
                  </a:extLst>
                </p:cNvPr>
                <p:cNvSpPr/>
                <p:nvPr/>
              </p:nvSpPr>
              <p:spPr>
                <a:xfrm>
                  <a:off x="4791158" y="3667690"/>
                  <a:ext cx="676258" cy="714093"/>
                </a:xfrm>
                <a:custGeom>
                  <a:avLst/>
                  <a:gdLst>
                    <a:gd name="connsiteX0" fmla="*/ 361950 w 723900"/>
                    <a:gd name="connsiteY0" fmla="*/ 0 h 723900"/>
                    <a:gd name="connsiteX1" fmla="*/ 0 w 723900"/>
                    <a:gd name="connsiteY1" fmla="*/ 361950 h 723900"/>
                    <a:gd name="connsiteX2" fmla="*/ 361950 w 723900"/>
                    <a:gd name="connsiteY2" fmla="*/ 723900 h 723900"/>
                    <a:gd name="connsiteX3" fmla="*/ 723900 w 723900"/>
                    <a:gd name="connsiteY3" fmla="*/ 361950 h 723900"/>
                    <a:gd name="connsiteX4" fmla="*/ 361950 w 723900"/>
                    <a:gd name="connsiteY4" fmla="*/ 0 h 723900"/>
                    <a:gd name="connsiteX5" fmla="*/ 38100 w 723900"/>
                    <a:gd name="connsiteY5" fmla="*/ 361950 h 723900"/>
                    <a:gd name="connsiteX6" fmla="*/ 123825 w 723900"/>
                    <a:gd name="connsiteY6" fmla="*/ 142875 h 723900"/>
                    <a:gd name="connsiteX7" fmla="*/ 142875 w 723900"/>
                    <a:gd name="connsiteY7" fmla="*/ 161925 h 723900"/>
                    <a:gd name="connsiteX8" fmla="*/ 142875 w 723900"/>
                    <a:gd name="connsiteY8" fmla="*/ 221933 h 723900"/>
                    <a:gd name="connsiteX9" fmla="*/ 146685 w 723900"/>
                    <a:gd name="connsiteY9" fmla="*/ 233363 h 723900"/>
                    <a:gd name="connsiteX10" fmla="*/ 209550 w 723900"/>
                    <a:gd name="connsiteY10" fmla="*/ 314325 h 723900"/>
                    <a:gd name="connsiteX11" fmla="*/ 214313 w 723900"/>
                    <a:gd name="connsiteY11" fmla="*/ 309563 h 723900"/>
                    <a:gd name="connsiteX12" fmla="*/ 216218 w 723900"/>
                    <a:gd name="connsiteY12" fmla="*/ 298133 h 723900"/>
                    <a:gd name="connsiteX13" fmla="*/ 204788 w 723900"/>
                    <a:gd name="connsiteY13" fmla="*/ 279083 h 723900"/>
                    <a:gd name="connsiteX14" fmla="*/ 216218 w 723900"/>
                    <a:gd name="connsiteY14" fmla="*/ 264795 h 723900"/>
                    <a:gd name="connsiteX15" fmla="*/ 221933 w 723900"/>
                    <a:gd name="connsiteY15" fmla="*/ 269558 h 723900"/>
                    <a:gd name="connsiteX16" fmla="*/ 253365 w 723900"/>
                    <a:gd name="connsiteY16" fmla="*/ 331470 h 723900"/>
                    <a:gd name="connsiteX17" fmla="*/ 269558 w 723900"/>
                    <a:gd name="connsiteY17" fmla="*/ 345758 h 723900"/>
                    <a:gd name="connsiteX18" fmla="*/ 311468 w 723900"/>
                    <a:gd name="connsiteY18" fmla="*/ 360045 h 723900"/>
                    <a:gd name="connsiteX19" fmla="*/ 317183 w 723900"/>
                    <a:gd name="connsiteY19" fmla="*/ 364808 h 723900"/>
                    <a:gd name="connsiteX20" fmla="*/ 320040 w 723900"/>
                    <a:gd name="connsiteY20" fmla="*/ 369570 h 723900"/>
                    <a:gd name="connsiteX21" fmla="*/ 337185 w 723900"/>
                    <a:gd name="connsiteY21" fmla="*/ 380048 h 723900"/>
                    <a:gd name="connsiteX22" fmla="*/ 348615 w 723900"/>
                    <a:gd name="connsiteY22" fmla="*/ 380048 h 723900"/>
                    <a:gd name="connsiteX23" fmla="*/ 356235 w 723900"/>
                    <a:gd name="connsiteY23" fmla="*/ 383858 h 723900"/>
                    <a:gd name="connsiteX24" fmla="*/ 368618 w 723900"/>
                    <a:gd name="connsiteY24" fmla="*/ 401955 h 723900"/>
                    <a:gd name="connsiteX25" fmla="*/ 380048 w 723900"/>
                    <a:gd name="connsiteY25" fmla="*/ 409575 h 723900"/>
                    <a:gd name="connsiteX26" fmla="*/ 400050 w 723900"/>
                    <a:gd name="connsiteY26" fmla="*/ 414338 h 723900"/>
                    <a:gd name="connsiteX27" fmla="*/ 406718 w 723900"/>
                    <a:gd name="connsiteY27" fmla="*/ 426720 h 723900"/>
                    <a:gd name="connsiteX28" fmla="*/ 391478 w 723900"/>
                    <a:gd name="connsiteY28" fmla="*/ 463868 h 723900"/>
                    <a:gd name="connsiteX29" fmla="*/ 448628 w 723900"/>
                    <a:gd name="connsiteY29" fmla="*/ 559118 h 723900"/>
                    <a:gd name="connsiteX30" fmla="*/ 440055 w 723900"/>
                    <a:gd name="connsiteY30" fmla="*/ 673418 h 723900"/>
                    <a:gd name="connsiteX31" fmla="*/ 362903 w 723900"/>
                    <a:gd name="connsiteY31" fmla="*/ 682943 h 723900"/>
                    <a:gd name="connsiteX32" fmla="*/ 38100 w 723900"/>
                    <a:gd name="connsiteY32" fmla="*/ 361950 h 723900"/>
                    <a:gd name="connsiteX33" fmla="*/ 483870 w 723900"/>
                    <a:gd name="connsiteY33" fmla="*/ 661988 h 723900"/>
                    <a:gd name="connsiteX34" fmla="*/ 552450 w 723900"/>
                    <a:gd name="connsiteY34" fmla="*/ 600075 h 723900"/>
                    <a:gd name="connsiteX35" fmla="*/ 571500 w 723900"/>
                    <a:gd name="connsiteY35" fmla="*/ 552450 h 723900"/>
                    <a:gd name="connsiteX36" fmla="*/ 638175 w 723900"/>
                    <a:gd name="connsiteY36" fmla="*/ 485775 h 723900"/>
                    <a:gd name="connsiteX37" fmla="*/ 571500 w 723900"/>
                    <a:gd name="connsiteY37" fmla="*/ 438150 h 723900"/>
                    <a:gd name="connsiteX38" fmla="*/ 457200 w 723900"/>
                    <a:gd name="connsiteY38" fmla="*/ 381000 h 723900"/>
                    <a:gd name="connsiteX39" fmla="*/ 409575 w 723900"/>
                    <a:gd name="connsiteY39" fmla="*/ 400050 h 723900"/>
                    <a:gd name="connsiteX40" fmla="*/ 390525 w 723900"/>
                    <a:gd name="connsiteY40" fmla="*/ 390525 h 723900"/>
                    <a:gd name="connsiteX41" fmla="*/ 390525 w 723900"/>
                    <a:gd name="connsiteY41" fmla="*/ 361950 h 723900"/>
                    <a:gd name="connsiteX42" fmla="*/ 381000 w 723900"/>
                    <a:gd name="connsiteY42" fmla="*/ 352425 h 723900"/>
                    <a:gd name="connsiteX43" fmla="*/ 361950 w 723900"/>
                    <a:gd name="connsiteY43" fmla="*/ 352425 h 723900"/>
                    <a:gd name="connsiteX44" fmla="*/ 361950 w 723900"/>
                    <a:gd name="connsiteY44" fmla="*/ 323850 h 723900"/>
                    <a:gd name="connsiteX45" fmla="*/ 352425 w 723900"/>
                    <a:gd name="connsiteY45" fmla="*/ 314325 h 723900"/>
                    <a:gd name="connsiteX46" fmla="*/ 342900 w 723900"/>
                    <a:gd name="connsiteY46" fmla="*/ 314325 h 723900"/>
                    <a:gd name="connsiteX47" fmla="*/ 332423 w 723900"/>
                    <a:gd name="connsiteY47" fmla="*/ 320993 h 723900"/>
                    <a:gd name="connsiteX48" fmla="*/ 304800 w 723900"/>
                    <a:gd name="connsiteY48" fmla="*/ 313373 h 723900"/>
                    <a:gd name="connsiteX49" fmla="*/ 295275 w 723900"/>
                    <a:gd name="connsiteY49" fmla="*/ 294323 h 723900"/>
                    <a:gd name="connsiteX50" fmla="*/ 342900 w 723900"/>
                    <a:gd name="connsiteY50" fmla="*/ 256223 h 723900"/>
                    <a:gd name="connsiteX51" fmla="*/ 363855 w 723900"/>
                    <a:gd name="connsiteY51" fmla="*/ 256223 h 723900"/>
                    <a:gd name="connsiteX52" fmla="*/ 373380 w 723900"/>
                    <a:gd name="connsiteY52" fmla="*/ 263843 h 723900"/>
                    <a:gd name="connsiteX53" fmla="*/ 379095 w 723900"/>
                    <a:gd name="connsiteY53" fmla="*/ 287655 h 723900"/>
                    <a:gd name="connsiteX54" fmla="*/ 388620 w 723900"/>
                    <a:gd name="connsiteY54" fmla="*/ 295275 h 723900"/>
                    <a:gd name="connsiteX55" fmla="*/ 392430 w 723900"/>
                    <a:gd name="connsiteY55" fmla="*/ 295275 h 723900"/>
                    <a:gd name="connsiteX56" fmla="*/ 401955 w 723900"/>
                    <a:gd name="connsiteY56" fmla="*/ 287655 h 723900"/>
                    <a:gd name="connsiteX57" fmla="*/ 408623 w 723900"/>
                    <a:gd name="connsiteY57" fmla="*/ 252413 h 723900"/>
                    <a:gd name="connsiteX58" fmla="*/ 412433 w 723900"/>
                    <a:gd name="connsiteY58" fmla="*/ 243840 h 723900"/>
                    <a:gd name="connsiteX59" fmla="*/ 439103 w 723900"/>
                    <a:gd name="connsiteY59" fmla="*/ 210502 h 723900"/>
                    <a:gd name="connsiteX60" fmla="*/ 461010 w 723900"/>
                    <a:gd name="connsiteY60" fmla="*/ 200025 h 723900"/>
                    <a:gd name="connsiteX61" fmla="*/ 485775 w 723900"/>
                    <a:gd name="connsiteY61" fmla="*/ 200025 h 723900"/>
                    <a:gd name="connsiteX62" fmla="*/ 495300 w 723900"/>
                    <a:gd name="connsiteY62" fmla="*/ 190500 h 723900"/>
                    <a:gd name="connsiteX63" fmla="*/ 495300 w 723900"/>
                    <a:gd name="connsiteY63" fmla="*/ 180975 h 723900"/>
                    <a:gd name="connsiteX64" fmla="*/ 492443 w 723900"/>
                    <a:gd name="connsiteY64" fmla="*/ 178118 h 723900"/>
                    <a:gd name="connsiteX65" fmla="*/ 499110 w 723900"/>
                    <a:gd name="connsiteY65" fmla="*/ 161925 h 723900"/>
                    <a:gd name="connsiteX66" fmla="*/ 504825 w 723900"/>
                    <a:gd name="connsiteY66" fmla="*/ 161925 h 723900"/>
                    <a:gd name="connsiteX67" fmla="*/ 514350 w 723900"/>
                    <a:gd name="connsiteY67" fmla="*/ 171450 h 723900"/>
                    <a:gd name="connsiteX68" fmla="*/ 523875 w 723900"/>
                    <a:gd name="connsiteY68" fmla="*/ 180975 h 723900"/>
                    <a:gd name="connsiteX69" fmla="*/ 533400 w 723900"/>
                    <a:gd name="connsiteY69" fmla="*/ 180975 h 723900"/>
                    <a:gd name="connsiteX70" fmla="*/ 539115 w 723900"/>
                    <a:gd name="connsiteY70" fmla="*/ 156210 h 723900"/>
                    <a:gd name="connsiteX71" fmla="*/ 530543 w 723900"/>
                    <a:gd name="connsiteY71" fmla="*/ 135255 h 723900"/>
                    <a:gd name="connsiteX72" fmla="*/ 449580 w 723900"/>
                    <a:gd name="connsiteY72" fmla="*/ 86678 h 723900"/>
                    <a:gd name="connsiteX73" fmla="*/ 444818 w 723900"/>
                    <a:gd name="connsiteY73" fmla="*/ 85725 h 723900"/>
                    <a:gd name="connsiteX74" fmla="*/ 428625 w 723900"/>
                    <a:gd name="connsiteY74" fmla="*/ 85725 h 723900"/>
                    <a:gd name="connsiteX75" fmla="*/ 409575 w 723900"/>
                    <a:gd name="connsiteY75" fmla="*/ 104775 h 723900"/>
                    <a:gd name="connsiteX76" fmla="*/ 409575 w 723900"/>
                    <a:gd name="connsiteY76" fmla="*/ 114300 h 723900"/>
                    <a:gd name="connsiteX77" fmla="*/ 400050 w 723900"/>
                    <a:gd name="connsiteY77" fmla="*/ 123825 h 723900"/>
                    <a:gd name="connsiteX78" fmla="*/ 390525 w 723900"/>
                    <a:gd name="connsiteY78" fmla="*/ 123825 h 723900"/>
                    <a:gd name="connsiteX79" fmla="*/ 381000 w 723900"/>
                    <a:gd name="connsiteY79" fmla="*/ 114300 h 723900"/>
                    <a:gd name="connsiteX80" fmla="*/ 352425 w 723900"/>
                    <a:gd name="connsiteY80" fmla="*/ 114300 h 723900"/>
                    <a:gd name="connsiteX81" fmla="*/ 342900 w 723900"/>
                    <a:gd name="connsiteY81" fmla="*/ 104775 h 723900"/>
                    <a:gd name="connsiteX82" fmla="*/ 342900 w 723900"/>
                    <a:gd name="connsiteY82" fmla="*/ 80963 h 723900"/>
                    <a:gd name="connsiteX83" fmla="*/ 346710 w 723900"/>
                    <a:gd name="connsiteY83" fmla="*/ 73343 h 723900"/>
                    <a:gd name="connsiteX84" fmla="*/ 407670 w 723900"/>
                    <a:gd name="connsiteY84" fmla="*/ 47625 h 723900"/>
                    <a:gd name="connsiteX85" fmla="*/ 417195 w 723900"/>
                    <a:gd name="connsiteY85" fmla="*/ 63818 h 723900"/>
                    <a:gd name="connsiteX86" fmla="*/ 423863 w 723900"/>
                    <a:gd name="connsiteY86" fmla="*/ 66675 h 723900"/>
                    <a:gd name="connsiteX87" fmla="*/ 447675 w 723900"/>
                    <a:gd name="connsiteY87" fmla="*/ 66675 h 723900"/>
                    <a:gd name="connsiteX88" fmla="*/ 457200 w 723900"/>
                    <a:gd name="connsiteY88" fmla="*/ 57150 h 723900"/>
                    <a:gd name="connsiteX89" fmla="*/ 457200 w 723900"/>
                    <a:gd name="connsiteY89" fmla="*/ 52388 h 723900"/>
                    <a:gd name="connsiteX90" fmla="*/ 685800 w 723900"/>
                    <a:gd name="connsiteY90" fmla="*/ 361950 h 723900"/>
                    <a:gd name="connsiteX91" fmla="*/ 483870 w 723900"/>
                    <a:gd name="connsiteY91" fmla="*/ 661988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723900" h="723900">
                      <a:moveTo>
                        <a:pt x="361950" y="0"/>
                      </a:moveTo>
                      <a:cubicBezTo>
                        <a:pt x="161925" y="0"/>
                        <a:pt x="0" y="161925"/>
                        <a:pt x="0" y="361950"/>
                      </a:cubicBezTo>
                      <a:cubicBezTo>
                        <a:pt x="0" y="561975"/>
                        <a:pt x="161925" y="723900"/>
                        <a:pt x="361950" y="723900"/>
                      </a:cubicBezTo>
                      <a:cubicBezTo>
                        <a:pt x="561975" y="723900"/>
                        <a:pt x="723900" y="561975"/>
                        <a:pt x="723900" y="361950"/>
                      </a:cubicBezTo>
                      <a:cubicBezTo>
                        <a:pt x="723900" y="161925"/>
                        <a:pt x="561975" y="0"/>
                        <a:pt x="361950" y="0"/>
                      </a:cubicBezTo>
                      <a:close/>
                      <a:moveTo>
                        <a:pt x="38100" y="361950"/>
                      </a:moveTo>
                      <a:cubicBezTo>
                        <a:pt x="38100" y="277178"/>
                        <a:pt x="70485" y="200978"/>
                        <a:pt x="123825" y="142875"/>
                      </a:cubicBezTo>
                      <a:cubicBezTo>
                        <a:pt x="132398" y="147638"/>
                        <a:pt x="140970" y="155258"/>
                        <a:pt x="142875" y="161925"/>
                      </a:cubicBezTo>
                      <a:lnTo>
                        <a:pt x="142875" y="221933"/>
                      </a:lnTo>
                      <a:cubicBezTo>
                        <a:pt x="142875" y="225743"/>
                        <a:pt x="143828" y="230505"/>
                        <a:pt x="146685" y="233363"/>
                      </a:cubicBezTo>
                      <a:lnTo>
                        <a:pt x="209550" y="314325"/>
                      </a:lnTo>
                      <a:lnTo>
                        <a:pt x="214313" y="309563"/>
                      </a:lnTo>
                      <a:cubicBezTo>
                        <a:pt x="217170" y="306705"/>
                        <a:pt x="218123" y="301943"/>
                        <a:pt x="216218" y="298133"/>
                      </a:cubicBezTo>
                      <a:lnTo>
                        <a:pt x="204788" y="279083"/>
                      </a:lnTo>
                      <a:cubicBezTo>
                        <a:pt x="200025" y="271463"/>
                        <a:pt x="207645" y="261938"/>
                        <a:pt x="216218" y="264795"/>
                      </a:cubicBezTo>
                      <a:cubicBezTo>
                        <a:pt x="219075" y="265748"/>
                        <a:pt x="220980" y="267653"/>
                        <a:pt x="221933" y="269558"/>
                      </a:cubicBezTo>
                      <a:lnTo>
                        <a:pt x="253365" y="331470"/>
                      </a:lnTo>
                      <a:cubicBezTo>
                        <a:pt x="257175" y="338138"/>
                        <a:pt x="262890" y="343853"/>
                        <a:pt x="269558" y="345758"/>
                      </a:cubicBezTo>
                      <a:lnTo>
                        <a:pt x="311468" y="360045"/>
                      </a:lnTo>
                      <a:cubicBezTo>
                        <a:pt x="314325" y="360998"/>
                        <a:pt x="316230" y="362903"/>
                        <a:pt x="317183" y="364808"/>
                      </a:cubicBezTo>
                      <a:lnTo>
                        <a:pt x="320040" y="369570"/>
                      </a:lnTo>
                      <a:cubicBezTo>
                        <a:pt x="322898" y="376238"/>
                        <a:pt x="329565" y="380048"/>
                        <a:pt x="337185" y="380048"/>
                      </a:cubicBezTo>
                      <a:lnTo>
                        <a:pt x="348615" y="380048"/>
                      </a:lnTo>
                      <a:cubicBezTo>
                        <a:pt x="351473" y="380048"/>
                        <a:pt x="354330" y="381953"/>
                        <a:pt x="356235" y="383858"/>
                      </a:cubicBezTo>
                      <a:lnTo>
                        <a:pt x="368618" y="401955"/>
                      </a:lnTo>
                      <a:cubicBezTo>
                        <a:pt x="371475" y="405765"/>
                        <a:pt x="375285" y="408623"/>
                        <a:pt x="380048" y="409575"/>
                      </a:cubicBezTo>
                      <a:lnTo>
                        <a:pt x="400050" y="414338"/>
                      </a:lnTo>
                      <a:cubicBezTo>
                        <a:pt x="405765" y="415290"/>
                        <a:pt x="408623" y="421958"/>
                        <a:pt x="406718" y="426720"/>
                      </a:cubicBezTo>
                      <a:cubicBezTo>
                        <a:pt x="406718" y="426720"/>
                        <a:pt x="391478" y="441960"/>
                        <a:pt x="391478" y="463868"/>
                      </a:cubicBezTo>
                      <a:cubicBezTo>
                        <a:pt x="391478" y="526733"/>
                        <a:pt x="448628" y="544830"/>
                        <a:pt x="448628" y="559118"/>
                      </a:cubicBezTo>
                      <a:cubicBezTo>
                        <a:pt x="448628" y="598170"/>
                        <a:pt x="442913" y="652463"/>
                        <a:pt x="440055" y="673418"/>
                      </a:cubicBezTo>
                      <a:cubicBezTo>
                        <a:pt x="415290" y="679133"/>
                        <a:pt x="389573" y="682943"/>
                        <a:pt x="362903" y="682943"/>
                      </a:cubicBezTo>
                      <a:cubicBezTo>
                        <a:pt x="183833" y="685800"/>
                        <a:pt x="38100" y="540068"/>
                        <a:pt x="38100" y="361950"/>
                      </a:cubicBezTo>
                      <a:close/>
                      <a:moveTo>
                        <a:pt x="483870" y="661988"/>
                      </a:moveTo>
                      <a:cubicBezTo>
                        <a:pt x="504825" y="643890"/>
                        <a:pt x="540068" y="613410"/>
                        <a:pt x="552450" y="600075"/>
                      </a:cubicBezTo>
                      <a:cubicBezTo>
                        <a:pt x="568643" y="581978"/>
                        <a:pt x="571500" y="552450"/>
                        <a:pt x="571500" y="552450"/>
                      </a:cubicBezTo>
                      <a:cubicBezTo>
                        <a:pt x="571500" y="552450"/>
                        <a:pt x="638175" y="534353"/>
                        <a:pt x="638175" y="485775"/>
                      </a:cubicBezTo>
                      <a:cubicBezTo>
                        <a:pt x="638175" y="452438"/>
                        <a:pt x="571500" y="438150"/>
                        <a:pt x="571500" y="438150"/>
                      </a:cubicBezTo>
                      <a:cubicBezTo>
                        <a:pt x="560070" y="401003"/>
                        <a:pt x="503873" y="381000"/>
                        <a:pt x="457200" y="381000"/>
                      </a:cubicBezTo>
                      <a:cubicBezTo>
                        <a:pt x="446723" y="381000"/>
                        <a:pt x="409575" y="400050"/>
                        <a:pt x="409575" y="400050"/>
                      </a:cubicBezTo>
                      <a:lnTo>
                        <a:pt x="390525" y="390525"/>
                      </a:lnTo>
                      <a:lnTo>
                        <a:pt x="390525" y="361950"/>
                      </a:lnTo>
                      <a:cubicBezTo>
                        <a:pt x="390525" y="356235"/>
                        <a:pt x="386715" y="352425"/>
                        <a:pt x="381000" y="352425"/>
                      </a:cubicBezTo>
                      <a:lnTo>
                        <a:pt x="361950" y="352425"/>
                      </a:lnTo>
                      <a:lnTo>
                        <a:pt x="361950" y="323850"/>
                      </a:lnTo>
                      <a:cubicBezTo>
                        <a:pt x="361950" y="318135"/>
                        <a:pt x="358140" y="314325"/>
                        <a:pt x="352425" y="314325"/>
                      </a:cubicBezTo>
                      <a:lnTo>
                        <a:pt x="342900" y="314325"/>
                      </a:lnTo>
                      <a:lnTo>
                        <a:pt x="332423" y="320993"/>
                      </a:lnTo>
                      <a:cubicBezTo>
                        <a:pt x="322898" y="327660"/>
                        <a:pt x="309563" y="323850"/>
                        <a:pt x="304800" y="313373"/>
                      </a:cubicBezTo>
                      <a:cubicBezTo>
                        <a:pt x="304800" y="313373"/>
                        <a:pt x="295275" y="300038"/>
                        <a:pt x="295275" y="294323"/>
                      </a:cubicBezTo>
                      <a:cubicBezTo>
                        <a:pt x="295275" y="253365"/>
                        <a:pt x="342900" y="256223"/>
                        <a:pt x="342900" y="256223"/>
                      </a:cubicBezTo>
                      <a:lnTo>
                        <a:pt x="363855" y="256223"/>
                      </a:lnTo>
                      <a:cubicBezTo>
                        <a:pt x="368618" y="256223"/>
                        <a:pt x="372428" y="259080"/>
                        <a:pt x="373380" y="263843"/>
                      </a:cubicBezTo>
                      <a:lnTo>
                        <a:pt x="379095" y="287655"/>
                      </a:lnTo>
                      <a:cubicBezTo>
                        <a:pt x="380048" y="291465"/>
                        <a:pt x="383858" y="295275"/>
                        <a:pt x="388620" y="295275"/>
                      </a:cubicBezTo>
                      <a:lnTo>
                        <a:pt x="392430" y="295275"/>
                      </a:lnTo>
                      <a:cubicBezTo>
                        <a:pt x="397193" y="295275"/>
                        <a:pt x="401003" y="292418"/>
                        <a:pt x="401955" y="287655"/>
                      </a:cubicBezTo>
                      <a:lnTo>
                        <a:pt x="408623" y="252413"/>
                      </a:lnTo>
                      <a:cubicBezTo>
                        <a:pt x="409575" y="249555"/>
                        <a:pt x="410528" y="246698"/>
                        <a:pt x="412433" y="243840"/>
                      </a:cubicBezTo>
                      <a:lnTo>
                        <a:pt x="439103" y="210502"/>
                      </a:lnTo>
                      <a:cubicBezTo>
                        <a:pt x="444818" y="203835"/>
                        <a:pt x="452438" y="200025"/>
                        <a:pt x="461010" y="200025"/>
                      </a:cubicBezTo>
                      <a:lnTo>
                        <a:pt x="485775" y="200025"/>
                      </a:lnTo>
                      <a:cubicBezTo>
                        <a:pt x="491490" y="200025"/>
                        <a:pt x="495300" y="196215"/>
                        <a:pt x="495300" y="190500"/>
                      </a:cubicBezTo>
                      <a:lnTo>
                        <a:pt x="495300" y="180975"/>
                      </a:lnTo>
                      <a:lnTo>
                        <a:pt x="492443" y="178118"/>
                      </a:lnTo>
                      <a:cubicBezTo>
                        <a:pt x="486728" y="172403"/>
                        <a:pt x="490538" y="161925"/>
                        <a:pt x="499110" y="161925"/>
                      </a:cubicBezTo>
                      <a:lnTo>
                        <a:pt x="504825" y="161925"/>
                      </a:lnTo>
                      <a:cubicBezTo>
                        <a:pt x="510540" y="161925"/>
                        <a:pt x="514350" y="165735"/>
                        <a:pt x="514350" y="171450"/>
                      </a:cubicBezTo>
                      <a:cubicBezTo>
                        <a:pt x="514350" y="177165"/>
                        <a:pt x="518160" y="180975"/>
                        <a:pt x="523875" y="180975"/>
                      </a:cubicBezTo>
                      <a:lnTo>
                        <a:pt x="533400" y="180975"/>
                      </a:lnTo>
                      <a:lnTo>
                        <a:pt x="539115" y="156210"/>
                      </a:lnTo>
                      <a:cubicBezTo>
                        <a:pt x="541020" y="147638"/>
                        <a:pt x="537210" y="140018"/>
                        <a:pt x="530543" y="135255"/>
                      </a:cubicBezTo>
                      <a:lnTo>
                        <a:pt x="449580" y="86678"/>
                      </a:lnTo>
                      <a:cubicBezTo>
                        <a:pt x="448628" y="85725"/>
                        <a:pt x="446723" y="85725"/>
                        <a:pt x="444818" y="85725"/>
                      </a:cubicBezTo>
                      <a:lnTo>
                        <a:pt x="428625" y="85725"/>
                      </a:lnTo>
                      <a:cubicBezTo>
                        <a:pt x="418148" y="85725"/>
                        <a:pt x="409575" y="94298"/>
                        <a:pt x="409575" y="104775"/>
                      </a:cubicBezTo>
                      <a:lnTo>
                        <a:pt x="409575" y="114300"/>
                      </a:lnTo>
                      <a:cubicBezTo>
                        <a:pt x="409575" y="120015"/>
                        <a:pt x="405765" y="123825"/>
                        <a:pt x="400050" y="123825"/>
                      </a:cubicBezTo>
                      <a:lnTo>
                        <a:pt x="390525" y="123825"/>
                      </a:lnTo>
                      <a:lnTo>
                        <a:pt x="381000" y="114300"/>
                      </a:lnTo>
                      <a:lnTo>
                        <a:pt x="352425" y="114300"/>
                      </a:lnTo>
                      <a:cubicBezTo>
                        <a:pt x="346710" y="114300"/>
                        <a:pt x="342900" y="110490"/>
                        <a:pt x="342900" y="104775"/>
                      </a:cubicBezTo>
                      <a:lnTo>
                        <a:pt x="342900" y="80963"/>
                      </a:lnTo>
                      <a:cubicBezTo>
                        <a:pt x="342900" y="78105"/>
                        <a:pt x="343853" y="75248"/>
                        <a:pt x="346710" y="73343"/>
                      </a:cubicBezTo>
                      <a:lnTo>
                        <a:pt x="407670" y="47625"/>
                      </a:lnTo>
                      <a:lnTo>
                        <a:pt x="417195" y="63818"/>
                      </a:lnTo>
                      <a:cubicBezTo>
                        <a:pt x="419100" y="65723"/>
                        <a:pt x="421005" y="66675"/>
                        <a:pt x="423863" y="66675"/>
                      </a:cubicBezTo>
                      <a:lnTo>
                        <a:pt x="447675" y="66675"/>
                      </a:lnTo>
                      <a:cubicBezTo>
                        <a:pt x="453390" y="66675"/>
                        <a:pt x="457200" y="62865"/>
                        <a:pt x="457200" y="57150"/>
                      </a:cubicBezTo>
                      <a:lnTo>
                        <a:pt x="457200" y="52388"/>
                      </a:lnTo>
                      <a:cubicBezTo>
                        <a:pt x="589598" y="93345"/>
                        <a:pt x="685800" y="216218"/>
                        <a:pt x="685800" y="361950"/>
                      </a:cubicBezTo>
                      <a:cubicBezTo>
                        <a:pt x="685800" y="497205"/>
                        <a:pt x="601980" y="613410"/>
                        <a:pt x="483870" y="661988"/>
                      </a:cubicBezTo>
                      <a:close/>
                    </a:path>
                  </a:pathLst>
                </a:custGeom>
                <a:grpFill/>
                <a:ln w="9525" cap="flat">
                  <a:noFill/>
                  <a:prstDash val="solid"/>
                  <a:miter/>
                </a:ln>
              </p:spPr>
              <p:txBody>
                <a:bodyPr rtlCol="0" anchor="ctr"/>
                <a:lstStyle/>
                <a:p>
                  <a:endParaRPr lang="it-IT" sz="626" dirty="0"/>
                </a:p>
              </p:txBody>
            </p:sp>
            <p:sp>
              <p:nvSpPr>
                <p:cNvPr id="247" name="Figura a mano libera: forma 246">
                  <a:extLst>
                    <a:ext uri="{FF2B5EF4-FFF2-40B4-BE49-F238E27FC236}">
                      <a16:creationId xmlns:a16="http://schemas.microsoft.com/office/drawing/2014/main" id="{5642B5AD-3589-421C-B506-FDEE813BF24A}"/>
                    </a:ext>
                  </a:extLst>
                </p:cNvPr>
                <p:cNvSpPr/>
                <p:nvPr/>
              </p:nvSpPr>
              <p:spPr>
                <a:xfrm>
                  <a:off x="5048062" y="3823040"/>
                  <a:ext cx="97762" cy="32642"/>
                </a:xfrm>
                <a:custGeom>
                  <a:avLst/>
                  <a:gdLst>
                    <a:gd name="connsiteX0" fmla="*/ 91095 w 97762"/>
                    <a:gd name="connsiteY0" fmla="*/ 15954 h 32642"/>
                    <a:gd name="connsiteX1" fmla="*/ 45375 w 97762"/>
                    <a:gd name="connsiteY1" fmla="*/ 714 h 32642"/>
                    <a:gd name="connsiteX2" fmla="*/ 34898 w 97762"/>
                    <a:gd name="connsiteY2" fmla="*/ 714 h 32642"/>
                    <a:gd name="connsiteX3" fmla="*/ 2513 w 97762"/>
                    <a:gd name="connsiteY3" fmla="*/ 8334 h 32642"/>
                    <a:gd name="connsiteX4" fmla="*/ 2513 w 97762"/>
                    <a:gd name="connsiteY4" fmla="*/ 17859 h 32642"/>
                    <a:gd name="connsiteX5" fmla="*/ 46328 w 97762"/>
                    <a:gd name="connsiteY5" fmla="*/ 17859 h 32642"/>
                    <a:gd name="connsiteX6" fmla="*/ 52995 w 97762"/>
                    <a:gd name="connsiteY6" fmla="*/ 18812 h 32642"/>
                    <a:gd name="connsiteX7" fmla="*/ 86333 w 97762"/>
                    <a:gd name="connsiteY7" fmla="*/ 32147 h 32642"/>
                    <a:gd name="connsiteX8" fmla="*/ 97763 w 97762"/>
                    <a:gd name="connsiteY8" fmla="*/ 24527 h 32642"/>
                    <a:gd name="connsiteX9" fmla="*/ 91095 w 97762"/>
                    <a:gd name="connsiteY9" fmla="*/ 15954 h 32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62" h="32642">
                      <a:moveTo>
                        <a:pt x="91095" y="15954"/>
                      </a:moveTo>
                      <a:lnTo>
                        <a:pt x="45375" y="714"/>
                      </a:lnTo>
                      <a:cubicBezTo>
                        <a:pt x="41565" y="-238"/>
                        <a:pt x="38708" y="-238"/>
                        <a:pt x="34898" y="714"/>
                      </a:cubicBezTo>
                      <a:lnTo>
                        <a:pt x="2513" y="8334"/>
                      </a:lnTo>
                      <a:cubicBezTo>
                        <a:pt x="-345" y="10239"/>
                        <a:pt x="-1297" y="14049"/>
                        <a:pt x="2513" y="17859"/>
                      </a:cubicBezTo>
                      <a:lnTo>
                        <a:pt x="46328" y="17859"/>
                      </a:lnTo>
                      <a:cubicBezTo>
                        <a:pt x="49185" y="17859"/>
                        <a:pt x="51090" y="17859"/>
                        <a:pt x="52995" y="18812"/>
                      </a:cubicBezTo>
                      <a:lnTo>
                        <a:pt x="86333" y="32147"/>
                      </a:lnTo>
                      <a:cubicBezTo>
                        <a:pt x="92048" y="34052"/>
                        <a:pt x="97763" y="30242"/>
                        <a:pt x="97763" y="24527"/>
                      </a:cubicBezTo>
                      <a:cubicBezTo>
                        <a:pt x="97763" y="20717"/>
                        <a:pt x="94905" y="16907"/>
                        <a:pt x="91095" y="15954"/>
                      </a:cubicBezTo>
                      <a:close/>
                    </a:path>
                  </a:pathLst>
                </a:custGeom>
                <a:grpFill/>
                <a:ln w="9525" cap="flat">
                  <a:noFill/>
                  <a:prstDash val="solid"/>
                  <a:miter/>
                </a:ln>
              </p:spPr>
              <p:txBody>
                <a:bodyPr rtlCol="0" anchor="ctr"/>
                <a:lstStyle/>
                <a:p>
                  <a:endParaRPr lang="it-IT" sz="626"/>
                </a:p>
              </p:txBody>
            </p:sp>
          </p:grpSp>
          <p:grpSp>
            <p:nvGrpSpPr>
              <p:cNvPr id="232" name="Elemento grafico 65" descr="Termometro">
                <a:extLst>
                  <a:ext uri="{FF2B5EF4-FFF2-40B4-BE49-F238E27FC236}">
                    <a16:creationId xmlns:a16="http://schemas.microsoft.com/office/drawing/2014/main" id="{C68DDF96-E877-47D8-881C-E5A1DF2640E3}"/>
                  </a:ext>
                </a:extLst>
              </p:cNvPr>
              <p:cNvGrpSpPr/>
              <p:nvPr/>
            </p:nvGrpSpPr>
            <p:grpSpPr>
              <a:xfrm rot="19955502">
                <a:off x="1888466" y="3749640"/>
                <a:ext cx="282512" cy="489450"/>
                <a:chOff x="4739204" y="3350528"/>
                <a:chExt cx="381301" cy="843915"/>
              </a:xfrm>
              <a:grpFill/>
            </p:grpSpPr>
            <p:sp>
              <p:nvSpPr>
                <p:cNvPr id="235" name="Figura a mano libera: forma 234">
                  <a:extLst>
                    <a:ext uri="{FF2B5EF4-FFF2-40B4-BE49-F238E27FC236}">
                      <a16:creationId xmlns:a16="http://schemas.microsoft.com/office/drawing/2014/main" id="{8BB5220A-EAFD-4179-A5FF-35162D762A50}"/>
                    </a:ext>
                  </a:extLst>
                </p:cNvPr>
                <p:cNvSpPr/>
                <p:nvPr/>
              </p:nvSpPr>
              <p:spPr>
                <a:xfrm>
                  <a:off x="4739204" y="3350528"/>
                  <a:ext cx="381301" cy="843915"/>
                </a:xfrm>
                <a:custGeom>
                  <a:avLst/>
                  <a:gdLst>
                    <a:gd name="connsiteX0" fmla="*/ 190651 w 381301"/>
                    <a:gd name="connsiteY0" fmla="*/ 786765 h 843915"/>
                    <a:gd name="connsiteX1" fmla="*/ 61111 w 381301"/>
                    <a:gd name="connsiteY1" fmla="*/ 682943 h 843915"/>
                    <a:gd name="connsiteX2" fmla="*/ 133501 w 381301"/>
                    <a:gd name="connsiteY2" fmla="*/ 533400 h 843915"/>
                    <a:gd name="connsiteX3" fmla="*/ 133501 w 381301"/>
                    <a:gd name="connsiteY3" fmla="*/ 114300 h 843915"/>
                    <a:gd name="connsiteX4" fmla="*/ 190651 w 381301"/>
                    <a:gd name="connsiteY4" fmla="*/ 57150 h 843915"/>
                    <a:gd name="connsiteX5" fmla="*/ 247801 w 381301"/>
                    <a:gd name="connsiteY5" fmla="*/ 114300 h 843915"/>
                    <a:gd name="connsiteX6" fmla="*/ 247801 w 381301"/>
                    <a:gd name="connsiteY6" fmla="*/ 533400 h 843915"/>
                    <a:gd name="connsiteX7" fmla="*/ 320191 w 381301"/>
                    <a:gd name="connsiteY7" fmla="*/ 682943 h 843915"/>
                    <a:gd name="connsiteX8" fmla="*/ 190651 w 381301"/>
                    <a:gd name="connsiteY8" fmla="*/ 786765 h 843915"/>
                    <a:gd name="connsiteX9" fmla="*/ 190651 w 381301"/>
                    <a:gd name="connsiteY9" fmla="*/ 786765 h 843915"/>
                    <a:gd name="connsiteX10" fmla="*/ 304951 w 381301"/>
                    <a:gd name="connsiteY10" fmla="*/ 501015 h 843915"/>
                    <a:gd name="connsiteX11" fmla="*/ 304951 w 381301"/>
                    <a:gd name="connsiteY11" fmla="*/ 114300 h 843915"/>
                    <a:gd name="connsiteX12" fmla="*/ 190651 w 381301"/>
                    <a:gd name="connsiteY12" fmla="*/ 0 h 843915"/>
                    <a:gd name="connsiteX13" fmla="*/ 76351 w 381301"/>
                    <a:gd name="connsiteY13" fmla="*/ 114300 h 843915"/>
                    <a:gd name="connsiteX14" fmla="*/ 76351 w 381301"/>
                    <a:gd name="connsiteY14" fmla="*/ 501015 h 843915"/>
                    <a:gd name="connsiteX15" fmla="*/ 9676 w 381301"/>
                    <a:gd name="connsiteY15" fmla="*/ 713423 h 843915"/>
                    <a:gd name="connsiteX16" fmla="*/ 190651 w 381301"/>
                    <a:gd name="connsiteY16" fmla="*/ 843915 h 843915"/>
                    <a:gd name="connsiteX17" fmla="*/ 371626 w 381301"/>
                    <a:gd name="connsiteY17" fmla="*/ 713423 h 843915"/>
                    <a:gd name="connsiteX18" fmla="*/ 304951 w 381301"/>
                    <a:gd name="connsiteY18" fmla="*/ 501015 h 843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1301" h="843915">
                      <a:moveTo>
                        <a:pt x="190651" y="786765"/>
                      </a:moveTo>
                      <a:cubicBezTo>
                        <a:pt x="128738" y="786765"/>
                        <a:pt x="74446" y="742950"/>
                        <a:pt x="61111" y="682943"/>
                      </a:cubicBezTo>
                      <a:cubicBezTo>
                        <a:pt x="46823" y="621983"/>
                        <a:pt x="77303" y="560070"/>
                        <a:pt x="133501" y="533400"/>
                      </a:cubicBezTo>
                      <a:lnTo>
                        <a:pt x="133501" y="114300"/>
                      </a:lnTo>
                      <a:cubicBezTo>
                        <a:pt x="133501" y="82867"/>
                        <a:pt x="159218" y="57150"/>
                        <a:pt x="190651" y="57150"/>
                      </a:cubicBezTo>
                      <a:cubicBezTo>
                        <a:pt x="222083" y="57150"/>
                        <a:pt x="247801" y="82867"/>
                        <a:pt x="247801" y="114300"/>
                      </a:cubicBezTo>
                      <a:lnTo>
                        <a:pt x="247801" y="533400"/>
                      </a:lnTo>
                      <a:cubicBezTo>
                        <a:pt x="303998" y="560070"/>
                        <a:pt x="333526" y="621983"/>
                        <a:pt x="320191" y="682943"/>
                      </a:cubicBezTo>
                      <a:cubicBezTo>
                        <a:pt x="305903" y="742950"/>
                        <a:pt x="252563" y="785813"/>
                        <a:pt x="190651" y="786765"/>
                      </a:cubicBezTo>
                      <a:lnTo>
                        <a:pt x="190651" y="786765"/>
                      </a:lnTo>
                      <a:close/>
                      <a:moveTo>
                        <a:pt x="304951" y="501015"/>
                      </a:moveTo>
                      <a:lnTo>
                        <a:pt x="304951" y="114300"/>
                      </a:lnTo>
                      <a:cubicBezTo>
                        <a:pt x="304951" y="51435"/>
                        <a:pt x="253516" y="0"/>
                        <a:pt x="190651" y="0"/>
                      </a:cubicBezTo>
                      <a:cubicBezTo>
                        <a:pt x="127786" y="0"/>
                        <a:pt x="76351" y="50483"/>
                        <a:pt x="76351" y="114300"/>
                      </a:cubicBezTo>
                      <a:lnTo>
                        <a:pt x="76351" y="501015"/>
                      </a:lnTo>
                      <a:cubicBezTo>
                        <a:pt x="10628" y="550545"/>
                        <a:pt x="-16042" y="636270"/>
                        <a:pt x="9676" y="713423"/>
                      </a:cubicBezTo>
                      <a:cubicBezTo>
                        <a:pt x="35393" y="791528"/>
                        <a:pt x="108736" y="843915"/>
                        <a:pt x="190651" y="843915"/>
                      </a:cubicBezTo>
                      <a:cubicBezTo>
                        <a:pt x="272566" y="843915"/>
                        <a:pt x="345908" y="791528"/>
                        <a:pt x="371626" y="713423"/>
                      </a:cubicBezTo>
                      <a:cubicBezTo>
                        <a:pt x="397343" y="636270"/>
                        <a:pt x="370673" y="550545"/>
                        <a:pt x="304951" y="501015"/>
                      </a:cubicBezTo>
                      <a:close/>
                    </a:path>
                  </a:pathLst>
                </a:custGeom>
                <a:grpFill/>
                <a:ln w="9525" cap="flat">
                  <a:noFill/>
                  <a:prstDash val="solid"/>
                  <a:miter/>
                </a:ln>
              </p:spPr>
              <p:txBody>
                <a:bodyPr rtlCol="0" anchor="ctr"/>
                <a:lstStyle/>
                <a:p>
                  <a:endParaRPr lang="it-IT" sz="626" dirty="0"/>
                </a:p>
              </p:txBody>
            </p:sp>
            <p:sp>
              <p:nvSpPr>
                <p:cNvPr id="237" name="Figura a mano libera: forma 236">
                  <a:extLst>
                    <a:ext uri="{FF2B5EF4-FFF2-40B4-BE49-F238E27FC236}">
                      <a16:creationId xmlns:a16="http://schemas.microsoft.com/office/drawing/2014/main" id="{C592C5F8-65AD-4AF7-8972-DCA911802750}"/>
                    </a:ext>
                  </a:extLst>
                </p:cNvPr>
                <p:cNvSpPr/>
                <p:nvPr/>
              </p:nvSpPr>
              <p:spPr>
                <a:xfrm>
                  <a:off x="4820791" y="3654523"/>
                  <a:ext cx="189868" cy="419100"/>
                </a:xfrm>
                <a:custGeom>
                  <a:avLst/>
                  <a:gdLst>
                    <a:gd name="connsiteX0" fmla="*/ 113985 w 189869"/>
                    <a:gd name="connsiteY0" fmla="*/ 230505 h 419100"/>
                    <a:gd name="connsiteX1" fmla="*/ 113985 w 189869"/>
                    <a:gd name="connsiteY1" fmla="*/ 0 h 419100"/>
                    <a:gd name="connsiteX2" fmla="*/ 75885 w 189869"/>
                    <a:gd name="connsiteY2" fmla="*/ 0 h 419100"/>
                    <a:gd name="connsiteX3" fmla="*/ 75885 w 189869"/>
                    <a:gd name="connsiteY3" fmla="*/ 230505 h 419100"/>
                    <a:gd name="connsiteX4" fmla="*/ 637 w 189869"/>
                    <a:gd name="connsiteY4" fmla="*/ 333375 h 419100"/>
                    <a:gd name="connsiteX5" fmla="*/ 94935 w 189869"/>
                    <a:gd name="connsiteY5" fmla="*/ 419100 h 419100"/>
                    <a:gd name="connsiteX6" fmla="*/ 189232 w 189869"/>
                    <a:gd name="connsiteY6" fmla="*/ 333375 h 419100"/>
                    <a:gd name="connsiteX7" fmla="*/ 113985 w 189869"/>
                    <a:gd name="connsiteY7" fmla="*/ 230505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69" h="419100">
                      <a:moveTo>
                        <a:pt x="113985" y="230505"/>
                      </a:moveTo>
                      <a:lnTo>
                        <a:pt x="113985" y="0"/>
                      </a:lnTo>
                      <a:lnTo>
                        <a:pt x="75885" y="0"/>
                      </a:lnTo>
                      <a:lnTo>
                        <a:pt x="75885" y="230505"/>
                      </a:lnTo>
                      <a:cubicBezTo>
                        <a:pt x="28260" y="240030"/>
                        <a:pt x="-5078" y="284797"/>
                        <a:pt x="637" y="333375"/>
                      </a:cubicBezTo>
                      <a:cubicBezTo>
                        <a:pt x="5400" y="381953"/>
                        <a:pt x="46357" y="419100"/>
                        <a:pt x="94935" y="419100"/>
                      </a:cubicBezTo>
                      <a:cubicBezTo>
                        <a:pt x="143512" y="419100"/>
                        <a:pt x="184470" y="381953"/>
                        <a:pt x="189232" y="333375"/>
                      </a:cubicBezTo>
                      <a:cubicBezTo>
                        <a:pt x="194947" y="284797"/>
                        <a:pt x="161610" y="240030"/>
                        <a:pt x="113985" y="230505"/>
                      </a:cubicBezTo>
                      <a:close/>
                    </a:path>
                  </a:pathLst>
                </a:custGeom>
                <a:grpFill/>
                <a:ln w="9525" cap="flat">
                  <a:noFill/>
                  <a:prstDash val="solid"/>
                  <a:miter/>
                </a:ln>
              </p:spPr>
              <p:txBody>
                <a:bodyPr rtlCol="0" anchor="ctr"/>
                <a:lstStyle/>
                <a:p>
                  <a:endParaRPr lang="it-IT" sz="626"/>
                </a:p>
              </p:txBody>
            </p:sp>
          </p:grpSp>
          <p:sp>
            <p:nvSpPr>
              <p:cNvPr id="233" name="Figura a mano libera: forma 232">
                <a:extLst>
                  <a:ext uri="{FF2B5EF4-FFF2-40B4-BE49-F238E27FC236}">
                    <a16:creationId xmlns:a16="http://schemas.microsoft.com/office/drawing/2014/main" id="{0FA34086-11BE-4D20-903E-0DE4E28092D7}"/>
                  </a:ext>
                </a:extLst>
              </p:cNvPr>
              <p:cNvSpPr/>
              <p:nvPr/>
            </p:nvSpPr>
            <p:spPr>
              <a:xfrm>
                <a:off x="2538842" y="3255074"/>
                <a:ext cx="366019" cy="184482"/>
              </a:xfrm>
              <a:custGeom>
                <a:avLst/>
                <a:gdLst>
                  <a:gd name="connsiteX0" fmla="*/ 0 w 1132829"/>
                  <a:gd name="connsiteY0" fmla="*/ 168442 h 282728"/>
                  <a:gd name="connsiteX1" fmla="*/ 120316 w 1132829"/>
                  <a:gd name="connsiteY1" fmla="*/ 12031 h 282728"/>
                  <a:gd name="connsiteX2" fmla="*/ 276727 w 1132829"/>
                  <a:gd name="connsiteY2" fmla="*/ 204537 h 282728"/>
                  <a:gd name="connsiteX3" fmla="*/ 409074 w 1132829"/>
                  <a:gd name="connsiteY3" fmla="*/ 0 h 282728"/>
                  <a:gd name="connsiteX4" fmla="*/ 409074 w 1132829"/>
                  <a:gd name="connsiteY4" fmla="*/ 0 h 282728"/>
                  <a:gd name="connsiteX5" fmla="*/ 577516 w 1132829"/>
                  <a:gd name="connsiteY5" fmla="*/ 204537 h 282728"/>
                  <a:gd name="connsiteX6" fmla="*/ 577516 w 1132829"/>
                  <a:gd name="connsiteY6" fmla="*/ 204537 h 282728"/>
                  <a:gd name="connsiteX7" fmla="*/ 782053 w 1132829"/>
                  <a:gd name="connsiteY7" fmla="*/ 24063 h 282728"/>
                  <a:gd name="connsiteX8" fmla="*/ 974558 w 1132829"/>
                  <a:gd name="connsiteY8" fmla="*/ 276726 h 282728"/>
                  <a:gd name="connsiteX9" fmla="*/ 1118937 w 1132829"/>
                  <a:gd name="connsiteY9" fmla="*/ 204537 h 282728"/>
                  <a:gd name="connsiteX10" fmla="*/ 1118937 w 1132829"/>
                  <a:gd name="connsiteY10" fmla="*/ 216568 h 28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2829" h="282728">
                    <a:moveTo>
                      <a:pt x="0" y="168442"/>
                    </a:moveTo>
                    <a:cubicBezTo>
                      <a:pt x="37097" y="87228"/>
                      <a:pt x="74195" y="6015"/>
                      <a:pt x="120316" y="12031"/>
                    </a:cubicBezTo>
                    <a:cubicBezTo>
                      <a:pt x="166437" y="18047"/>
                      <a:pt x="228601" y="206542"/>
                      <a:pt x="276727" y="204537"/>
                    </a:cubicBezTo>
                    <a:cubicBezTo>
                      <a:pt x="324853" y="202532"/>
                      <a:pt x="409074" y="0"/>
                      <a:pt x="409074" y="0"/>
                    </a:cubicBezTo>
                    <a:lnTo>
                      <a:pt x="409074" y="0"/>
                    </a:lnTo>
                    <a:lnTo>
                      <a:pt x="577516" y="204537"/>
                    </a:lnTo>
                    <a:lnTo>
                      <a:pt x="577516" y="204537"/>
                    </a:lnTo>
                    <a:cubicBezTo>
                      <a:pt x="611605" y="174458"/>
                      <a:pt x="715879" y="12031"/>
                      <a:pt x="782053" y="24063"/>
                    </a:cubicBezTo>
                    <a:cubicBezTo>
                      <a:pt x="848227" y="36094"/>
                      <a:pt x="918411" y="246647"/>
                      <a:pt x="974558" y="276726"/>
                    </a:cubicBezTo>
                    <a:cubicBezTo>
                      <a:pt x="1030705" y="306805"/>
                      <a:pt x="1094874" y="214563"/>
                      <a:pt x="1118937" y="204537"/>
                    </a:cubicBezTo>
                    <a:cubicBezTo>
                      <a:pt x="1143000" y="194511"/>
                      <a:pt x="1130968" y="205539"/>
                      <a:pt x="1118937" y="216568"/>
                    </a:cubicBezTo>
                  </a:path>
                </a:pathLst>
              </a:cu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626"/>
              </a:p>
            </p:txBody>
          </p:sp>
          <p:sp>
            <p:nvSpPr>
              <p:cNvPr id="234" name="Figura a mano libera: forma 233">
                <a:extLst>
                  <a:ext uri="{FF2B5EF4-FFF2-40B4-BE49-F238E27FC236}">
                    <a16:creationId xmlns:a16="http://schemas.microsoft.com/office/drawing/2014/main" id="{B8C94C7F-C4C6-4553-8072-8C984C5E0BA7}"/>
                  </a:ext>
                </a:extLst>
              </p:cNvPr>
              <p:cNvSpPr/>
              <p:nvPr/>
            </p:nvSpPr>
            <p:spPr>
              <a:xfrm>
                <a:off x="2968351" y="3467150"/>
                <a:ext cx="366019" cy="113539"/>
              </a:xfrm>
              <a:custGeom>
                <a:avLst/>
                <a:gdLst>
                  <a:gd name="connsiteX0" fmla="*/ 0 w 1132829"/>
                  <a:gd name="connsiteY0" fmla="*/ 168442 h 282728"/>
                  <a:gd name="connsiteX1" fmla="*/ 120316 w 1132829"/>
                  <a:gd name="connsiteY1" fmla="*/ 12031 h 282728"/>
                  <a:gd name="connsiteX2" fmla="*/ 276727 w 1132829"/>
                  <a:gd name="connsiteY2" fmla="*/ 204537 h 282728"/>
                  <a:gd name="connsiteX3" fmla="*/ 409074 w 1132829"/>
                  <a:gd name="connsiteY3" fmla="*/ 0 h 282728"/>
                  <a:gd name="connsiteX4" fmla="*/ 409074 w 1132829"/>
                  <a:gd name="connsiteY4" fmla="*/ 0 h 282728"/>
                  <a:gd name="connsiteX5" fmla="*/ 577516 w 1132829"/>
                  <a:gd name="connsiteY5" fmla="*/ 204537 h 282728"/>
                  <a:gd name="connsiteX6" fmla="*/ 577516 w 1132829"/>
                  <a:gd name="connsiteY6" fmla="*/ 204537 h 282728"/>
                  <a:gd name="connsiteX7" fmla="*/ 782053 w 1132829"/>
                  <a:gd name="connsiteY7" fmla="*/ 24063 h 282728"/>
                  <a:gd name="connsiteX8" fmla="*/ 974558 w 1132829"/>
                  <a:gd name="connsiteY8" fmla="*/ 276726 h 282728"/>
                  <a:gd name="connsiteX9" fmla="*/ 1118937 w 1132829"/>
                  <a:gd name="connsiteY9" fmla="*/ 204537 h 282728"/>
                  <a:gd name="connsiteX10" fmla="*/ 1118937 w 1132829"/>
                  <a:gd name="connsiteY10" fmla="*/ 216568 h 28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2829" h="282728">
                    <a:moveTo>
                      <a:pt x="0" y="168442"/>
                    </a:moveTo>
                    <a:cubicBezTo>
                      <a:pt x="37097" y="87228"/>
                      <a:pt x="74195" y="6015"/>
                      <a:pt x="120316" y="12031"/>
                    </a:cubicBezTo>
                    <a:cubicBezTo>
                      <a:pt x="166437" y="18047"/>
                      <a:pt x="228601" y="206542"/>
                      <a:pt x="276727" y="204537"/>
                    </a:cubicBezTo>
                    <a:cubicBezTo>
                      <a:pt x="324853" y="202532"/>
                      <a:pt x="409074" y="0"/>
                      <a:pt x="409074" y="0"/>
                    </a:cubicBezTo>
                    <a:lnTo>
                      <a:pt x="409074" y="0"/>
                    </a:lnTo>
                    <a:lnTo>
                      <a:pt x="577516" y="204537"/>
                    </a:lnTo>
                    <a:lnTo>
                      <a:pt x="577516" y="204537"/>
                    </a:lnTo>
                    <a:cubicBezTo>
                      <a:pt x="611605" y="174458"/>
                      <a:pt x="715879" y="12031"/>
                      <a:pt x="782053" y="24063"/>
                    </a:cubicBezTo>
                    <a:cubicBezTo>
                      <a:pt x="848227" y="36094"/>
                      <a:pt x="918411" y="246647"/>
                      <a:pt x="974558" y="276726"/>
                    </a:cubicBezTo>
                    <a:cubicBezTo>
                      <a:pt x="1030705" y="306805"/>
                      <a:pt x="1094874" y="214563"/>
                      <a:pt x="1118937" y="204537"/>
                    </a:cubicBezTo>
                    <a:cubicBezTo>
                      <a:pt x="1143000" y="194511"/>
                      <a:pt x="1130968" y="205539"/>
                      <a:pt x="1118937" y="216568"/>
                    </a:cubicBezTo>
                  </a:path>
                </a:pathLst>
              </a:custGeom>
              <a:solidFill>
                <a:schemeClr val="bg1"/>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626" dirty="0"/>
              </a:p>
            </p:txBody>
          </p:sp>
        </p:grpSp>
        <p:sp>
          <p:nvSpPr>
            <p:cNvPr id="223" name="CasellaDiTesto 222">
              <a:extLst>
                <a:ext uri="{FF2B5EF4-FFF2-40B4-BE49-F238E27FC236}">
                  <a16:creationId xmlns:a16="http://schemas.microsoft.com/office/drawing/2014/main" id="{8B3A93A7-B24B-4B60-AA4B-57CE6EA2A6B1}"/>
                </a:ext>
              </a:extLst>
            </p:cNvPr>
            <p:cNvSpPr txBox="1"/>
            <p:nvPr/>
          </p:nvSpPr>
          <p:spPr>
            <a:xfrm>
              <a:off x="5178275" y="698759"/>
              <a:ext cx="2297397" cy="395861"/>
            </a:xfrm>
            <a:prstGeom prst="rect">
              <a:avLst/>
            </a:prstGeom>
            <a:solidFill>
              <a:schemeClr val="accent4">
                <a:lumMod val="75000"/>
              </a:schemeClr>
            </a:solidFill>
          </p:spPr>
          <p:txBody>
            <a:bodyPr wrap="square">
              <a:spAutoFit/>
            </a:bodyPr>
            <a:lstStyle/>
            <a:p>
              <a:pPr algn="ctr"/>
              <a:r>
                <a:rPr lang="it-IT" sz="965" b="1" dirty="0">
                  <a:solidFill>
                    <a:schemeClr val="bg1"/>
                  </a:solidFill>
                </a:rPr>
                <a:t>Outdoor air </a:t>
              </a:r>
              <a:r>
                <a:rPr lang="it-IT" sz="965" b="1" dirty="0" err="1">
                  <a:solidFill>
                    <a:schemeClr val="bg1"/>
                  </a:solidFill>
                </a:rPr>
                <a:t>pollution</a:t>
              </a:r>
              <a:r>
                <a:rPr lang="it-IT" sz="965" b="1" dirty="0">
                  <a:solidFill>
                    <a:schemeClr val="bg1"/>
                  </a:solidFill>
                </a:rPr>
                <a:t> </a:t>
              </a:r>
              <a:endParaRPr lang="it-IT" sz="965" dirty="0">
                <a:solidFill>
                  <a:schemeClr val="bg1"/>
                </a:solidFill>
              </a:endParaRPr>
            </a:p>
          </p:txBody>
        </p:sp>
        <p:sp>
          <p:nvSpPr>
            <p:cNvPr id="224" name="Freccia circolare in su 223">
              <a:extLst>
                <a:ext uri="{FF2B5EF4-FFF2-40B4-BE49-F238E27FC236}">
                  <a16:creationId xmlns:a16="http://schemas.microsoft.com/office/drawing/2014/main" id="{81C235FD-7CDA-4280-8A6F-57097323488E}"/>
                </a:ext>
              </a:extLst>
            </p:cNvPr>
            <p:cNvSpPr/>
            <p:nvPr/>
          </p:nvSpPr>
          <p:spPr>
            <a:xfrm rot="19059296">
              <a:off x="5721059" y="1451346"/>
              <a:ext cx="1319557" cy="553378"/>
            </a:xfrm>
            <a:prstGeom prst="curvedUpArrow">
              <a:avLst>
                <a:gd name="adj1" fmla="val 8964"/>
                <a:gd name="adj2" fmla="val 43862"/>
                <a:gd name="adj3" fmla="val 25000"/>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626" dirty="0">
                <a:solidFill>
                  <a:schemeClr val="tx1"/>
                </a:solidFill>
              </a:endParaRPr>
            </a:p>
          </p:txBody>
        </p:sp>
        <p:sp>
          <p:nvSpPr>
            <p:cNvPr id="225" name="Freccia circolare in su 224">
              <a:extLst>
                <a:ext uri="{FF2B5EF4-FFF2-40B4-BE49-F238E27FC236}">
                  <a16:creationId xmlns:a16="http://schemas.microsoft.com/office/drawing/2014/main" id="{7DD4C007-0C36-40DE-9AB7-02C814F76D6F}"/>
                </a:ext>
              </a:extLst>
            </p:cNvPr>
            <p:cNvSpPr/>
            <p:nvPr/>
          </p:nvSpPr>
          <p:spPr>
            <a:xfrm rot="8904875">
              <a:off x="4746409" y="394345"/>
              <a:ext cx="1313117" cy="475257"/>
            </a:xfrm>
            <a:prstGeom prst="curvedUpArrow">
              <a:avLst>
                <a:gd name="adj1" fmla="val 8964"/>
                <a:gd name="adj2" fmla="val 43861"/>
                <a:gd name="adj3" fmla="val 25000"/>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626" dirty="0">
                <a:solidFill>
                  <a:schemeClr val="tx1"/>
                </a:solidFill>
              </a:endParaRPr>
            </a:p>
          </p:txBody>
        </p:sp>
      </p:grpSp>
      <p:sp>
        <p:nvSpPr>
          <p:cNvPr id="173" name="CasellaDiTesto 172">
            <a:extLst>
              <a:ext uri="{FF2B5EF4-FFF2-40B4-BE49-F238E27FC236}">
                <a16:creationId xmlns:a16="http://schemas.microsoft.com/office/drawing/2014/main" id="{62567DD2-28B7-48F7-A64C-9EC7017730D3}"/>
              </a:ext>
            </a:extLst>
          </p:cNvPr>
          <p:cNvSpPr txBox="1"/>
          <p:nvPr/>
        </p:nvSpPr>
        <p:spPr>
          <a:xfrm>
            <a:off x="4408014" y="3003214"/>
            <a:ext cx="1049129" cy="389337"/>
          </a:xfrm>
          <a:prstGeom prst="rect">
            <a:avLst/>
          </a:prstGeom>
          <a:solidFill>
            <a:schemeClr val="accent4">
              <a:lumMod val="75000"/>
            </a:schemeClr>
          </a:solidFill>
        </p:spPr>
        <p:txBody>
          <a:bodyPr wrap="square">
            <a:spAutoFit/>
          </a:bodyPr>
          <a:lstStyle/>
          <a:p>
            <a:pPr algn="ctr"/>
            <a:r>
              <a:rPr lang="it-IT" sz="965" b="1" dirty="0" err="1">
                <a:solidFill>
                  <a:schemeClr val="bg1"/>
                </a:solidFill>
              </a:rPr>
              <a:t>Allergens</a:t>
            </a:r>
            <a:r>
              <a:rPr lang="it-IT" sz="965" b="1" dirty="0">
                <a:solidFill>
                  <a:schemeClr val="bg1"/>
                </a:solidFill>
              </a:rPr>
              <a:t>, </a:t>
            </a:r>
            <a:r>
              <a:rPr lang="it-IT" sz="965" b="1" dirty="0" err="1">
                <a:solidFill>
                  <a:schemeClr val="bg1"/>
                </a:solidFill>
              </a:rPr>
              <a:t>pollen</a:t>
            </a:r>
            <a:r>
              <a:rPr lang="it-IT" sz="965" b="1" dirty="0">
                <a:solidFill>
                  <a:schemeClr val="bg1"/>
                </a:solidFill>
              </a:rPr>
              <a:t>, </a:t>
            </a:r>
            <a:r>
              <a:rPr lang="it-IT" sz="965" b="1" dirty="0" err="1">
                <a:solidFill>
                  <a:schemeClr val="bg1"/>
                </a:solidFill>
              </a:rPr>
              <a:t>molds</a:t>
            </a:r>
            <a:endParaRPr lang="it-IT" sz="965" dirty="0">
              <a:solidFill>
                <a:schemeClr val="bg1"/>
              </a:solidFill>
            </a:endParaRPr>
          </a:p>
        </p:txBody>
      </p:sp>
      <p:sp>
        <p:nvSpPr>
          <p:cNvPr id="250" name="CasellaDiTesto 185">
            <a:extLst>
              <a:ext uri="{FF2B5EF4-FFF2-40B4-BE49-F238E27FC236}">
                <a16:creationId xmlns:a16="http://schemas.microsoft.com/office/drawing/2014/main" id="{F5490DB9-D8FB-4208-9C1D-69F97266DDF6}"/>
              </a:ext>
            </a:extLst>
          </p:cNvPr>
          <p:cNvSpPr txBox="1"/>
          <p:nvPr/>
        </p:nvSpPr>
        <p:spPr>
          <a:xfrm>
            <a:off x="5556247" y="2584705"/>
            <a:ext cx="887978" cy="389337"/>
          </a:xfrm>
          <a:prstGeom prst="rect">
            <a:avLst/>
          </a:prstGeom>
          <a:solidFill>
            <a:schemeClr val="accent4">
              <a:lumMod val="75000"/>
            </a:schemeClr>
          </a:solidFill>
        </p:spPr>
        <p:txBody>
          <a:bodyPr wrap="square">
            <a:spAutoFit/>
          </a:bodyPr>
          <a:lstStyle/>
          <a:p>
            <a:pPr algn="ctr"/>
            <a:r>
              <a:rPr lang="it-IT" sz="965" b="1" dirty="0">
                <a:solidFill>
                  <a:schemeClr val="bg1"/>
                </a:solidFill>
              </a:rPr>
              <a:t>Emergent  products*</a:t>
            </a:r>
            <a:endParaRPr lang="it-IT" sz="965" dirty="0">
              <a:solidFill>
                <a:schemeClr val="bg1"/>
              </a:solidFill>
            </a:endParaRPr>
          </a:p>
        </p:txBody>
      </p:sp>
      <p:sp>
        <p:nvSpPr>
          <p:cNvPr id="251" name="Rectangle 250">
            <a:extLst>
              <a:ext uri="{FF2B5EF4-FFF2-40B4-BE49-F238E27FC236}">
                <a16:creationId xmlns:a16="http://schemas.microsoft.com/office/drawing/2014/main" id="{AD6F3266-F9AD-4397-8313-C69DFE645140}"/>
              </a:ext>
            </a:extLst>
          </p:cNvPr>
          <p:cNvSpPr/>
          <p:nvPr/>
        </p:nvSpPr>
        <p:spPr>
          <a:xfrm>
            <a:off x="70147" y="5764559"/>
            <a:ext cx="4353886" cy="253916"/>
          </a:xfrm>
          <a:prstGeom prst="rect">
            <a:avLst/>
          </a:prstGeom>
        </p:spPr>
        <p:txBody>
          <a:bodyPr wrap="square">
            <a:spAutoFit/>
          </a:bodyPr>
          <a:lstStyle/>
          <a:p>
            <a:r>
              <a:rPr lang="fr-FR" sz="1050" dirty="0">
                <a:latin typeface="Arial" panose="020B0604020202020204" pitchFamily="34" charset="0"/>
                <a:cs typeface="Arial" panose="020B0604020202020204" pitchFamily="34" charset="0"/>
              </a:rPr>
              <a:t>ETS: </a:t>
            </a:r>
            <a:r>
              <a:rPr lang="fr-FR" sz="1050" dirty="0" err="1">
                <a:latin typeface="Arial" panose="020B0604020202020204" pitchFamily="34" charset="0"/>
                <a:cs typeface="Arial" panose="020B0604020202020204" pitchFamily="34" charset="0"/>
              </a:rPr>
              <a:t>Environmental</a:t>
            </a:r>
            <a:r>
              <a:rPr lang="fr-FR" sz="1050" dirty="0">
                <a:latin typeface="Arial" panose="020B0604020202020204" pitchFamily="34" charset="0"/>
                <a:cs typeface="Arial" panose="020B0604020202020204" pitchFamily="34" charset="0"/>
              </a:rPr>
              <a:t> Tobacco Smoking; *: </a:t>
            </a:r>
            <a:r>
              <a:rPr lang="it-IT" sz="1050" dirty="0">
                <a:latin typeface="Arial" panose="020B0604020202020204" pitchFamily="34" charset="0"/>
                <a:cs typeface="Arial" panose="020B0604020202020204" pitchFamily="34" charset="0"/>
              </a:rPr>
              <a:t>plastic, PFAS, etc</a:t>
            </a:r>
            <a:r>
              <a:rPr lang="it-IT" sz="1050" b="1" dirty="0"/>
              <a:t>.</a:t>
            </a:r>
            <a:endParaRPr lang="fr-FR" sz="1050" dirty="0"/>
          </a:p>
        </p:txBody>
      </p:sp>
      <p:sp>
        <p:nvSpPr>
          <p:cNvPr id="249" name="CasellaDiTesto 185">
            <a:extLst>
              <a:ext uri="{FF2B5EF4-FFF2-40B4-BE49-F238E27FC236}">
                <a16:creationId xmlns:a16="http://schemas.microsoft.com/office/drawing/2014/main" id="{57EB77B3-FEA1-4BC2-A2E9-DE446A78BD2D}"/>
              </a:ext>
            </a:extLst>
          </p:cNvPr>
          <p:cNvSpPr txBox="1"/>
          <p:nvPr/>
        </p:nvSpPr>
        <p:spPr>
          <a:xfrm>
            <a:off x="4427562" y="2049796"/>
            <a:ext cx="1120571" cy="389337"/>
          </a:xfrm>
          <a:prstGeom prst="rect">
            <a:avLst/>
          </a:prstGeom>
          <a:solidFill>
            <a:schemeClr val="bg2">
              <a:lumMod val="60000"/>
              <a:lumOff val="40000"/>
            </a:schemeClr>
          </a:solidFill>
        </p:spPr>
        <p:txBody>
          <a:bodyPr wrap="square">
            <a:spAutoFit/>
          </a:bodyPr>
          <a:lstStyle/>
          <a:p>
            <a:pPr algn="ctr"/>
            <a:r>
              <a:rPr lang="it-IT" sz="965" b="1" dirty="0"/>
              <a:t>Indoor air pollution, ETS</a:t>
            </a:r>
            <a:r>
              <a:rPr lang="it-IT" sz="965" b="1" dirty="0">
                <a:solidFill>
                  <a:schemeClr val="bg1"/>
                </a:solidFill>
              </a:rPr>
              <a:t>:</a:t>
            </a:r>
            <a:endParaRPr lang="it-IT" sz="965" dirty="0">
              <a:solidFill>
                <a:schemeClr val="bg1"/>
              </a:solidFill>
            </a:endParaRPr>
          </a:p>
        </p:txBody>
      </p:sp>
      <p:sp>
        <p:nvSpPr>
          <p:cNvPr id="253" name="CasellaDiTesto 197">
            <a:extLst>
              <a:ext uri="{FF2B5EF4-FFF2-40B4-BE49-F238E27FC236}">
                <a16:creationId xmlns:a16="http://schemas.microsoft.com/office/drawing/2014/main" id="{FF88F7EC-D522-46DD-91E5-18D1779F0477}"/>
              </a:ext>
            </a:extLst>
          </p:cNvPr>
          <p:cNvSpPr txBox="1"/>
          <p:nvPr/>
        </p:nvSpPr>
        <p:spPr>
          <a:xfrm>
            <a:off x="1707277" y="4813938"/>
            <a:ext cx="1187709" cy="240835"/>
          </a:xfrm>
          <a:prstGeom prst="rect">
            <a:avLst/>
          </a:prstGeom>
          <a:solidFill>
            <a:schemeClr val="bg2">
              <a:lumMod val="50000"/>
            </a:schemeClr>
          </a:solidFill>
        </p:spPr>
        <p:txBody>
          <a:bodyPr wrap="square">
            <a:spAutoFit/>
          </a:bodyPr>
          <a:lstStyle/>
          <a:p>
            <a:pPr algn="ctr"/>
            <a:r>
              <a:rPr lang="it-IT" sz="965" b="1" dirty="0">
                <a:solidFill>
                  <a:schemeClr val="bg1"/>
                </a:solidFill>
              </a:rPr>
              <a:t>Migration</a:t>
            </a:r>
          </a:p>
        </p:txBody>
      </p:sp>
      <p:cxnSp>
        <p:nvCxnSpPr>
          <p:cNvPr id="5" name="Connecteur droit avec flèche 4">
            <a:extLst>
              <a:ext uri="{FF2B5EF4-FFF2-40B4-BE49-F238E27FC236}">
                <a16:creationId xmlns:a16="http://schemas.microsoft.com/office/drawing/2014/main" id="{57687B08-4715-4830-9D3B-2F267F2F6169}"/>
              </a:ext>
            </a:extLst>
          </p:cNvPr>
          <p:cNvCxnSpPr/>
          <p:nvPr/>
        </p:nvCxnSpPr>
        <p:spPr>
          <a:xfrm flipH="1">
            <a:off x="2513800" y="2970635"/>
            <a:ext cx="545556" cy="169572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necteur droit 8">
            <a:extLst>
              <a:ext uri="{FF2B5EF4-FFF2-40B4-BE49-F238E27FC236}">
                <a16:creationId xmlns:a16="http://schemas.microsoft.com/office/drawing/2014/main" id="{0C582AD0-99E8-4B2D-B9BB-1679AC926030}"/>
              </a:ext>
            </a:extLst>
          </p:cNvPr>
          <p:cNvCxnSpPr>
            <a:stCxn id="253" idx="2"/>
          </p:cNvCxnSpPr>
          <p:nvPr/>
        </p:nvCxnSpPr>
        <p:spPr>
          <a:xfrm flipH="1">
            <a:off x="2301131" y="5054773"/>
            <a:ext cx="1" cy="560450"/>
          </a:xfrm>
          <a:prstGeom prst="line">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cteur droit avec flèche 10">
            <a:extLst>
              <a:ext uri="{FF2B5EF4-FFF2-40B4-BE49-F238E27FC236}">
                <a16:creationId xmlns:a16="http://schemas.microsoft.com/office/drawing/2014/main" id="{CAB4D084-61A8-44FC-8F48-E61E3F134F85}"/>
              </a:ext>
            </a:extLst>
          </p:cNvPr>
          <p:cNvCxnSpPr/>
          <p:nvPr/>
        </p:nvCxnSpPr>
        <p:spPr>
          <a:xfrm>
            <a:off x="2301131" y="5648189"/>
            <a:ext cx="1039965" cy="0"/>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52" name="Titolo 1">
            <a:extLst>
              <a:ext uri="{FF2B5EF4-FFF2-40B4-BE49-F238E27FC236}">
                <a16:creationId xmlns:a16="http://schemas.microsoft.com/office/drawing/2014/main" id="{D4ECB822-D9AE-4012-8671-0C29F25AC03C}"/>
              </a:ext>
            </a:extLst>
          </p:cNvPr>
          <p:cNvSpPr txBox="1">
            <a:spLocks/>
          </p:cNvSpPr>
          <p:nvPr/>
        </p:nvSpPr>
        <p:spPr>
          <a:xfrm>
            <a:off x="264965" y="321390"/>
            <a:ext cx="9100555" cy="994172"/>
          </a:xfrm>
          <a:prstGeom prst="rect">
            <a:avLst/>
          </a:prstGeom>
        </p:spPr>
        <p:txBody>
          <a:bodyPr>
            <a:normAutofit/>
          </a:bodyPr>
          <a:lstStyle>
            <a:lvl1pPr algn="l" defTabSz="914400" rtl="0" eaLnBrk="1" latinLnBrk="0" hangingPunct="1">
              <a:lnSpc>
                <a:spcPct val="90000"/>
              </a:lnSpc>
              <a:spcBef>
                <a:spcPct val="0"/>
              </a:spcBef>
              <a:buNone/>
              <a:defRPr sz="3200" kern="1200">
                <a:solidFill>
                  <a:schemeClr val="tx1"/>
                </a:solidFill>
                <a:latin typeface="Gotham Bold" panose="02000803030000020004" pitchFamily="2" charset="0"/>
                <a:ea typeface="+mj-ea"/>
                <a:cs typeface="+mj-cs"/>
              </a:defRPr>
            </a:lvl1pPr>
          </a:lstStyle>
          <a:p>
            <a:r>
              <a:rPr lang="en-US" sz="2800" b="1" dirty="0">
                <a:solidFill>
                  <a:srgbClr val="FFFF00"/>
                </a:solidFill>
                <a:latin typeface="+mn-lt"/>
              </a:rPr>
              <a:t>Approaching the exposome to better understand human health</a:t>
            </a:r>
            <a:endParaRPr lang="en-US" sz="2800" i="1" baseline="30000" dirty="0">
              <a:solidFill>
                <a:srgbClr val="FFFF00"/>
              </a:solidFill>
              <a:latin typeface="+mn-lt"/>
            </a:endParaRPr>
          </a:p>
          <a:p>
            <a:endParaRPr lang="it-IT" sz="2700" b="1" dirty="0">
              <a:solidFill>
                <a:srgbClr val="FFFF00"/>
              </a:solidFill>
            </a:endParaRPr>
          </a:p>
        </p:txBody>
      </p:sp>
      <p:grpSp>
        <p:nvGrpSpPr>
          <p:cNvPr id="177" name="Gruppo 176">
            <a:extLst>
              <a:ext uri="{FF2B5EF4-FFF2-40B4-BE49-F238E27FC236}">
                <a16:creationId xmlns:a16="http://schemas.microsoft.com/office/drawing/2014/main" id="{62B9309B-97F1-4DB2-AF29-A63EC01A8F58}"/>
              </a:ext>
            </a:extLst>
          </p:cNvPr>
          <p:cNvGrpSpPr/>
          <p:nvPr/>
        </p:nvGrpSpPr>
        <p:grpSpPr>
          <a:xfrm>
            <a:off x="3539517" y="3568910"/>
            <a:ext cx="1042273" cy="767680"/>
            <a:chOff x="2634744" y="5543228"/>
            <a:chExt cx="2290489" cy="1493612"/>
          </a:xfrm>
        </p:grpSpPr>
        <p:pic>
          <p:nvPicPr>
            <p:cNvPr id="178" name="Elemento grafico 177" descr="Pianta">
              <a:extLst>
                <a:ext uri="{FF2B5EF4-FFF2-40B4-BE49-F238E27FC236}">
                  <a16:creationId xmlns:a16="http://schemas.microsoft.com/office/drawing/2014/main" id="{39F6D119-B217-46D8-9AB1-574A22812523}"/>
                </a:ext>
              </a:extLst>
            </p:cNvPr>
            <p:cNvPicPr>
              <a:picLocks noChangeAspect="1"/>
            </p:cNvPicPr>
            <p:nvPr/>
          </p:nvPicPr>
          <p:blipFill>
            <a:blip r:embed="rId49">
              <a:extLst>
                <a:ext uri="{28A0092B-C50C-407E-A947-70E740481C1C}">
                  <a14:useLocalDpi xmlns:a14="http://schemas.microsoft.com/office/drawing/2010/main" val="0"/>
                </a:ext>
                <a:ext uri="{96DAC541-7B7A-43D3-8B79-37D633B846F1}">
                  <asvg:svgBlip xmlns:asvg="http://schemas.microsoft.com/office/drawing/2016/SVG/main" r:embed="rId50"/>
                </a:ext>
              </a:extLst>
            </a:blip>
            <a:stretch>
              <a:fillRect/>
            </a:stretch>
          </p:blipFill>
          <p:spPr>
            <a:xfrm>
              <a:off x="3866672" y="5663380"/>
              <a:ext cx="914930" cy="914930"/>
            </a:xfrm>
            <a:prstGeom prst="rect">
              <a:avLst/>
            </a:prstGeom>
          </p:spPr>
        </p:pic>
        <p:pic>
          <p:nvPicPr>
            <p:cNvPr id="179" name="Elemento grafico 178" descr="Ape">
              <a:extLst>
                <a:ext uri="{FF2B5EF4-FFF2-40B4-BE49-F238E27FC236}">
                  <a16:creationId xmlns:a16="http://schemas.microsoft.com/office/drawing/2014/main" id="{12DF7E5B-9AA7-4400-9724-626B0A6D0B76}"/>
                </a:ext>
              </a:extLst>
            </p:cNvPr>
            <p:cNvPicPr>
              <a:picLocks noChangeAspect="1"/>
            </p:cNvPicPr>
            <p:nvPr/>
          </p:nvPicPr>
          <p:blipFill>
            <a:blip r:embed="rId51" cstate="print">
              <a:extLst>
                <a:ext uri="{28A0092B-C50C-407E-A947-70E740481C1C}">
                  <a14:useLocalDpi xmlns:a14="http://schemas.microsoft.com/office/drawing/2010/main" val="0"/>
                </a:ext>
                <a:ext uri="{96DAC541-7B7A-43D3-8B79-37D633B846F1}">
                  <asvg:svgBlip xmlns:asvg="http://schemas.microsoft.com/office/drawing/2016/SVG/main" r:embed="rId52"/>
                </a:ext>
              </a:extLst>
            </a:blip>
            <a:stretch>
              <a:fillRect/>
            </a:stretch>
          </p:blipFill>
          <p:spPr>
            <a:xfrm>
              <a:off x="2874494" y="6010251"/>
              <a:ext cx="581534" cy="581534"/>
            </a:xfrm>
            <a:prstGeom prst="rect">
              <a:avLst/>
            </a:prstGeom>
          </p:spPr>
        </p:pic>
        <p:sp>
          <p:nvSpPr>
            <p:cNvPr id="180" name="CasellaDiTesto 179">
              <a:extLst>
                <a:ext uri="{FF2B5EF4-FFF2-40B4-BE49-F238E27FC236}">
                  <a16:creationId xmlns:a16="http://schemas.microsoft.com/office/drawing/2014/main" id="{B8C551BE-5B07-4CB3-A96D-7AC3320B4E93}"/>
                </a:ext>
              </a:extLst>
            </p:cNvPr>
            <p:cNvSpPr txBox="1"/>
            <p:nvPr/>
          </p:nvSpPr>
          <p:spPr>
            <a:xfrm>
              <a:off x="2634744" y="6568267"/>
              <a:ext cx="2290489" cy="468573"/>
            </a:xfrm>
            <a:prstGeom prst="rect">
              <a:avLst/>
            </a:prstGeom>
            <a:solidFill>
              <a:srgbClr val="FF0000"/>
            </a:solidFill>
          </p:spPr>
          <p:txBody>
            <a:bodyPr wrap="none" rtlCol="0">
              <a:spAutoFit/>
            </a:bodyPr>
            <a:lstStyle/>
            <a:p>
              <a:pPr algn="ctr"/>
              <a:r>
                <a:rPr lang="it-IT" sz="965" b="1" u="sng" dirty="0">
                  <a:solidFill>
                    <a:schemeClr val="bg1"/>
                  </a:solidFill>
                </a:rPr>
                <a:t>Biodiversity Loss</a:t>
              </a:r>
            </a:p>
          </p:txBody>
        </p:sp>
        <p:pic>
          <p:nvPicPr>
            <p:cNvPr id="181" name="Elemento grafico 180" descr="Alveare">
              <a:extLst>
                <a:ext uri="{FF2B5EF4-FFF2-40B4-BE49-F238E27FC236}">
                  <a16:creationId xmlns:a16="http://schemas.microsoft.com/office/drawing/2014/main" id="{87173E8E-8C23-4CCA-8975-5E4A85041014}"/>
                </a:ext>
              </a:extLst>
            </p:cNvPr>
            <p:cNvPicPr>
              <a:picLocks noChangeAspect="1"/>
            </p:cNvPicPr>
            <p:nvPr/>
          </p:nvPicPr>
          <p:blipFill>
            <a:blip r:embed="rId53">
              <a:extLst>
                <a:ext uri="{28A0092B-C50C-407E-A947-70E740481C1C}">
                  <a14:useLocalDpi xmlns:a14="http://schemas.microsoft.com/office/drawing/2010/main" val="0"/>
                </a:ext>
                <a:ext uri="{96DAC541-7B7A-43D3-8B79-37D633B846F1}">
                  <asvg:svgBlip xmlns:asvg="http://schemas.microsoft.com/office/drawing/2016/SVG/main" r:embed="rId54"/>
                </a:ext>
              </a:extLst>
            </a:blip>
            <a:stretch>
              <a:fillRect/>
            </a:stretch>
          </p:blipFill>
          <p:spPr>
            <a:xfrm flipH="1">
              <a:off x="3227626" y="5543228"/>
              <a:ext cx="1137241" cy="1137241"/>
            </a:xfrm>
            <a:prstGeom prst="rect">
              <a:avLst/>
            </a:prstGeom>
          </p:spPr>
        </p:pic>
      </p:grpSp>
      <p:sp>
        <p:nvSpPr>
          <p:cNvPr id="255" name="ZoneTexte 254">
            <a:extLst>
              <a:ext uri="{FF2B5EF4-FFF2-40B4-BE49-F238E27FC236}">
                <a16:creationId xmlns:a16="http://schemas.microsoft.com/office/drawing/2014/main" id="{15D373D1-40FE-4486-B170-F56E60ED44E9}"/>
              </a:ext>
            </a:extLst>
          </p:cNvPr>
          <p:cNvSpPr txBox="1"/>
          <p:nvPr/>
        </p:nvSpPr>
        <p:spPr>
          <a:xfrm>
            <a:off x="7515588" y="2884830"/>
            <a:ext cx="1028777" cy="1061829"/>
          </a:xfrm>
          <a:prstGeom prst="rect">
            <a:avLst/>
          </a:prstGeom>
          <a:solidFill>
            <a:schemeClr val="bg2"/>
          </a:solidFill>
        </p:spPr>
        <p:txBody>
          <a:bodyPr wrap="square" rtlCol="0">
            <a:spAutoFit/>
          </a:bodyPr>
          <a:lstStyle/>
          <a:p>
            <a:r>
              <a:rPr lang="fr-FR" sz="1050" dirty="0"/>
              <a:t>Diet</a:t>
            </a:r>
          </a:p>
          <a:p>
            <a:r>
              <a:rPr lang="fr-FR" sz="1050" dirty="0" err="1"/>
              <a:t>Excercise</a:t>
            </a:r>
            <a:endParaRPr lang="fr-FR" sz="1050" dirty="0"/>
          </a:p>
          <a:p>
            <a:r>
              <a:rPr lang="fr-FR" sz="1050" dirty="0"/>
              <a:t>Smoking</a:t>
            </a:r>
          </a:p>
          <a:p>
            <a:r>
              <a:rPr lang="fr-FR" sz="1050" dirty="0" err="1"/>
              <a:t>Alcohol</a:t>
            </a:r>
            <a:endParaRPr lang="fr-FR" sz="1050" dirty="0"/>
          </a:p>
          <a:p>
            <a:r>
              <a:rPr lang="fr-FR" sz="1050" dirty="0" err="1"/>
              <a:t>Drugs</a:t>
            </a:r>
            <a:endParaRPr lang="fr-FR" sz="1050" dirty="0"/>
          </a:p>
          <a:p>
            <a:r>
              <a:rPr lang="fr-FR" sz="1050" dirty="0" err="1"/>
              <a:t>Medications</a:t>
            </a:r>
            <a:endParaRPr lang="fr-FR" sz="1050" dirty="0"/>
          </a:p>
        </p:txBody>
      </p:sp>
      <p:sp>
        <p:nvSpPr>
          <p:cNvPr id="6" name="Accolade fermante 5">
            <a:extLst>
              <a:ext uri="{FF2B5EF4-FFF2-40B4-BE49-F238E27FC236}">
                <a16:creationId xmlns:a16="http://schemas.microsoft.com/office/drawing/2014/main" id="{DEAFA3D9-76E4-4766-BE71-166285DBD906}"/>
              </a:ext>
            </a:extLst>
          </p:cNvPr>
          <p:cNvSpPr/>
          <p:nvPr/>
        </p:nvSpPr>
        <p:spPr>
          <a:xfrm>
            <a:off x="7217952" y="3116999"/>
            <a:ext cx="158763" cy="404696"/>
          </a:xfrm>
          <a:prstGeom prst="righ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1350"/>
          </a:p>
        </p:txBody>
      </p:sp>
      <p:sp>
        <p:nvSpPr>
          <p:cNvPr id="257" name="CasellaDiTesto 185">
            <a:extLst>
              <a:ext uri="{FF2B5EF4-FFF2-40B4-BE49-F238E27FC236}">
                <a16:creationId xmlns:a16="http://schemas.microsoft.com/office/drawing/2014/main" id="{207040D3-B253-4E35-8EDA-0021DA058732}"/>
              </a:ext>
            </a:extLst>
          </p:cNvPr>
          <p:cNvSpPr txBox="1"/>
          <p:nvPr/>
        </p:nvSpPr>
        <p:spPr>
          <a:xfrm>
            <a:off x="6840813" y="4139816"/>
            <a:ext cx="887978" cy="389337"/>
          </a:xfrm>
          <a:prstGeom prst="rect">
            <a:avLst/>
          </a:prstGeom>
          <a:solidFill>
            <a:schemeClr val="bg2">
              <a:lumMod val="50000"/>
            </a:schemeClr>
          </a:solidFill>
        </p:spPr>
        <p:txBody>
          <a:bodyPr wrap="square">
            <a:spAutoFit/>
          </a:bodyPr>
          <a:lstStyle/>
          <a:p>
            <a:pPr algn="ctr"/>
            <a:r>
              <a:rPr lang="it-IT" sz="965" b="1" dirty="0">
                <a:solidFill>
                  <a:schemeClr val="bg1"/>
                </a:solidFill>
              </a:rPr>
              <a:t>Occupation</a:t>
            </a:r>
          </a:p>
          <a:p>
            <a:pPr algn="ctr"/>
            <a:r>
              <a:rPr lang="it-IT" sz="965" b="1" dirty="0">
                <a:solidFill>
                  <a:schemeClr val="bg1"/>
                </a:solidFill>
              </a:rPr>
              <a:t>SES</a:t>
            </a:r>
            <a:endParaRPr lang="it-IT" sz="965" dirty="0">
              <a:solidFill>
                <a:schemeClr val="bg1"/>
              </a:solidFill>
            </a:endParaRPr>
          </a:p>
        </p:txBody>
      </p:sp>
      <p:sp>
        <p:nvSpPr>
          <p:cNvPr id="259" name="CasellaDiTesto 222">
            <a:extLst>
              <a:ext uri="{FF2B5EF4-FFF2-40B4-BE49-F238E27FC236}">
                <a16:creationId xmlns:a16="http://schemas.microsoft.com/office/drawing/2014/main" id="{ABB9B716-5828-4465-857C-C13C0995F788}"/>
              </a:ext>
            </a:extLst>
          </p:cNvPr>
          <p:cNvSpPr txBox="1"/>
          <p:nvPr/>
        </p:nvSpPr>
        <p:spPr>
          <a:xfrm>
            <a:off x="5925217" y="1124944"/>
            <a:ext cx="1496247" cy="240835"/>
          </a:xfrm>
          <a:prstGeom prst="rect">
            <a:avLst/>
          </a:prstGeom>
          <a:solidFill>
            <a:schemeClr val="accent4">
              <a:lumMod val="75000"/>
            </a:schemeClr>
          </a:solidFill>
        </p:spPr>
        <p:txBody>
          <a:bodyPr wrap="square">
            <a:spAutoFit/>
          </a:bodyPr>
          <a:lstStyle/>
          <a:p>
            <a:pPr algn="ctr"/>
            <a:r>
              <a:rPr lang="it-IT" sz="965" b="1" dirty="0">
                <a:solidFill>
                  <a:schemeClr val="bg1"/>
                </a:solidFill>
              </a:rPr>
              <a:t>Green, gray, blue spaces</a:t>
            </a:r>
            <a:endParaRPr lang="it-IT" sz="965" dirty="0">
              <a:solidFill>
                <a:schemeClr val="bg1"/>
              </a:solidFill>
            </a:endParaRPr>
          </a:p>
        </p:txBody>
      </p:sp>
      <p:sp>
        <p:nvSpPr>
          <p:cNvPr id="260" name="CasellaDiTesto 222">
            <a:extLst>
              <a:ext uri="{FF2B5EF4-FFF2-40B4-BE49-F238E27FC236}">
                <a16:creationId xmlns:a16="http://schemas.microsoft.com/office/drawing/2014/main" id="{68537F04-4593-40AD-B666-1D275A92A32C}"/>
              </a:ext>
            </a:extLst>
          </p:cNvPr>
          <p:cNvSpPr txBox="1"/>
          <p:nvPr/>
        </p:nvSpPr>
        <p:spPr>
          <a:xfrm>
            <a:off x="6462836" y="1392437"/>
            <a:ext cx="1818066" cy="389337"/>
          </a:xfrm>
          <a:prstGeom prst="rect">
            <a:avLst/>
          </a:prstGeom>
          <a:solidFill>
            <a:schemeClr val="accent4">
              <a:lumMod val="75000"/>
            </a:schemeClr>
          </a:solidFill>
        </p:spPr>
        <p:txBody>
          <a:bodyPr wrap="square">
            <a:spAutoFit/>
          </a:bodyPr>
          <a:lstStyle/>
          <a:p>
            <a:pPr algn="ctr"/>
            <a:r>
              <a:rPr lang="it-IT" sz="965" b="1" dirty="0">
                <a:solidFill>
                  <a:schemeClr val="bg1"/>
                </a:solidFill>
              </a:rPr>
              <a:t>Noise, radiations, electromagnetic waves</a:t>
            </a:r>
            <a:endParaRPr lang="it-IT" sz="965" dirty="0">
              <a:solidFill>
                <a:schemeClr val="bg1"/>
              </a:solidFill>
            </a:endParaRPr>
          </a:p>
        </p:txBody>
      </p:sp>
      <p:sp>
        <p:nvSpPr>
          <p:cNvPr id="261" name="CasellaDiTesto 222">
            <a:extLst>
              <a:ext uri="{FF2B5EF4-FFF2-40B4-BE49-F238E27FC236}">
                <a16:creationId xmlns:a16="http://schemas.microsoft.com/office/drawing/2014/main" id="{73C91BB3-3B21-4383-8E9D-7B98A1479ED6}"/>
              </a:ext>
            </a:extLst>
          </p:cNvPr>
          <p:cNvSpPr txBox="1"/>
          <p:nvPr/>
        </p:nvSpPr>
        <p:spPr>
          <a:xfrm>
            <a:off x="7051146" y="1839426"/>
            <a:ext cx="1818066" cy="240835"/>
          </a:xfrm>
          <a:prstGeom prst="rect">
            <a:avLst/>
          </a:prstGeom>
          <a:solidFill>
            <a:schemeClr val="accent4">
              <a:lumMod val="75000"/>
            </a:schemeClr>
          </a:solidFill>
        </p:spPr>
        <p:txBody>
          <a:bodyPr wrap="square">
            <a:spAutoFit/>
          </a:bodyPr>
          <a:lstStyle/>
          <a:p>
            <a:pPr algn="ctr"/>
            <a:r>
              <a:rPr lang="it-IT" sz="965" b="1" dirty="0">
                <a:solidFill>
                  <a:schemeClr val="bg1"/>
                </a:solidFill>
              </a:rPr>
              <a:t>Health care access</a:t>
            </a:r>
            <a:endParaRPr lang="it-IT" sz="965" dirty="0">
              <a:solidFill>
                <a:schemeClr val="bg1"/>
              </a:solidFill>
            </a:endParaRPr>
          </a:p>
        </p:txBody>
      </p:sp>
      <p:sp>
        <p:nvSpPr>
          <p:cNvPr id="263" name="CasellaDiTesto 222">
            <a:extLst>
              <a:ext uri="{FF2B5EF4-FFF2-40B4-BE49-F238E27FC236}">
                <a16:creationId xmlns:a16="http://schemas.microsoft.com/office/drawing/2014/main" id="{0A9F55FF-8DDC-4B00-829E-5ECCADB8806F}"/>
              </a:ext>
            </a:extLst>
          </p:cNvPr>
          <p:cNvSpPr txBox="1"/>
          <p:nvPr/>
        </p:nvSpPr>
        <p:spPr>
          <a:xfrm>
            <a:off x="7120697" y="2145346"/>
            <a:ext cx="1818066" cy="240835"/>
          </a:xfrm>
          <a:prstGeom prst="rect">
            <a:avLst/>
          </a:prstGeom>
          <a:solidFill>
            <a:schemeClr val="accent4">
              <a:lumMod val="75000"/>
            </a:schemeClr>
          </a:solidFill>
        </p:spPr>
        <p:txBody>
          <a:bodyPr wrap="square">
            <a:spAutoFit/>
          </a:bodyPr>
          <a:lstStyle/>
          <a:p>
            <a:pPr algn="ctr"/>
            <a:r>
              <a:rPr lang="it-IT" sz="965" b="1">
                <a:solidFill>
                  <a:schemeClr val="bg1"/>
                </a:solidFill>
              </a:rPr>
              <a:t>Transportation</a:t>
            </a:r>
            <a:endParaRPr lang="it-IT" sz="965" dirty="0">
              <a:solidFill>
                <a:schemeClr val="bg1"/>
              </a:solidFill>
            </a:endParaRPr>
          </a:p>
        </p:txBody>
      </p:sp>
      <p:sp>
        <p:nvSpPr>
          <p:cNvPr id="2" name="ZoneTexte 1">
            <a:extLst>
              <a:ext uri="{FF2B5EF4-FFF2-40B4-BE49-F238E27FC236}">
                <a16:creationId xmlns:a16="http://schemas.microsoft.com/office/drawing/2014/main" id="{6FC664D8-07D2-41FD-9424-AC583B405D64}"/>
              </a:ext>
            </a:extLst>
          </p:cNvPr>
          <p:cNvSpPr txBox="1"/>
          <p:nvPr/>
        </p:nvSpPr>
        <p:spPr>
          <a:xfrm>
            <a:off x="5476623" y="2913020"/>
            <a:ext cx="1147831" cy="323165"/>
          </a:xfrm>
          <a:prstGeom prst="rect">
            <a:avLst/>
          </a:prstGeom>
          <a:noFill/>
        </p:spPr>
        <p:txBody>
          <a:bodyPr wrap="square" rtlCol="0">
            <a:spAutoFit/>
          </a:bodyPr>
          <a:lstStyle/>
          <a:p>
            <a:r>
              <a:rPr lang="fr-FR" sz="750" b="1" dirty="0"/>
              <a:t>Plastics, PFA, </a:t>
            </a:r>
            <a:r>
              <a:rPr lang="fr-FR" sz="750" b="1" dirty="0" err="1"/>
              <a:t>phthallates</a:t>
            </a:r>
            <a:endParaRPr lang="fr-FR" sz="750" b="1" dirty="0"/>
          </a:p>
        </p:txBody>
      </p:sp>
      <p:sp>
        <p:nvSpPr>
          <p:cNvPr id="264" name="ZoneTexte 263">
            <a:extLst>
              <a:ext uri="{FF2B5EF4-FFF2-40B4-BE49-F238E27FC236}">
                <a16:creationId xmlns:a16="http://schemas.microsoft.com/office/drawing/2014/main" id="{C3032A7B-9994-4A0B-88A0-04DA6CEF0153}"/>
              </a:ext>
            </a:extLst>
          </p:cNvPr>
          <p:cNvSpPr txBox="1"/>
          <p:nvPr/>
        </p:nvSpPr>
        <p:spPr>
          <a:xfrm>
            <a:off x="7038534" y="5406524"/>
            <a:ext cx="2112700" cy="1569660"/>
          </a:xfrm>
          <a:prstGeom prst="rect">
            <a:avLst/>
          </a:prstGeom>
          <a:solidFill>
            <a:schemeClr val="accent4">
              <a:lumMod val="40000"/>
              <a:lumOff val="60000"/>
            </a:schemeClr>
          </a:solidFill>
        </p:spPr>
        <p:txBody>
          <a:bodyPr wrap="square" rtlCol="0">
            <a:spAutoFit/>
          </a:bodyPr>
          <a:lstStyle/>
          <a:p>
            <a:r>
              <a:rPr lang="fr-FR" sz="2400" b="1" dirty="0"/>
              <a:t>More susceptible/</a:t>
            </a:r>
          </a:p>
          <a:p>
            <a:r>
              <a:rPr lang="fr-FR" sz="2400" b="1" dirty="0" err="1"/>
              <a:t>vulnerable</a:t>
            </a:r>
            <a:r>
              <a:rPr lang="fr-FR" sz="2400" b="1" dirty="0"/>
              <a:t> </a:t>
            </a:r>
            <a:r>
              <a:rPr lang="fr-FR" sz="2400" b="1" dirty="0" err="1"/>
              <a:t>individuals</a:t>
            </a:r>
            <a:endParaRPr lang="fr-FR" sz="2400" b="1" dirty="0"/>
          </a:p>
        </p:txBody>
      </p:sp>
      <p:sp>
        <p:nvSpPr>
          <p:cNvPr id="3" name="Espace réservé de la date 2">
            <a:extLst>
              <a:ext uri="{FF2B5EF4-FFF2-40B4-BE49-F238E27FC236}">
                <a16:creationId xmlns:a16="http://schemas.microsoft.com/office/drawing/2014/main" id="{3ED6FFA3-F9D2-4DF8-B641-B69A1313D0DC}"/>
              </a:ext>
            </a:extLst>
          </p:cNvPr>
          <p:cNvSpPr>
            <a:spLocks noGrp="1"/>
          </p:cNvSpPr>
          <p:nvPr>
            <p:ph type="dt" sz="half" idx="10"/>
          </p:nvPr>
        </p:nvSpPr>
        <p:spPr/>
        <p:txBody>
          <a:bodyPr/>
          <a:lstStyle/>
          <a:p>
            <a:fld id="{6E2843F3-A49D-40AF-BCE8-FA8E24DD0063}" type="datetime1">
              <a:rPr lang="fr-FR" smtClean="0"/>
              <a:t>20/09/2025</a:t>
            </a:fld>
            <a:endParaRPr lang="fr-FR"/>
          </a:p>
        </p:txBody>
      </p:sp>
      <p:sp>
        <p:nvSpPr>
          <p:cNvPr id="4" name="Espace réservé du pied de page 3">
            <a:extLst>
              <a:ext uri="{FF2B5EF4-FFF2-40B4-BE49-F238E27FC236}">
                <a16:creationId xmlns:a16="http://schemas.microsoft.com/office/drawing/2014/main" id="{AD1782D8-FFCE-40A7-BD4B-C5C8F93D17CB}"/>
              </a:ext>
            </a:extLst>
          </p:cNvPr>
          <p:cNvSpPr>
            <a:spLocks noGrp="1"/>
          </p:cNvSpPr>
          <p:nvPr>
            <p:ph type="ftr" sz="quarter" idx="11"/>
          </p:nvPr>
        </p:nvSpPr>
        <p:spPr/>
        <p:txBody>
          <a:bodyPr/>
          <a:lstStyle/>
          <a:p>
            <a:r>
              <a:rPr lang="fr-FR"/>
              <a:t>GREE 2025</a:t>
            </a:r>
          </a:p>
        </p:txBody>
      </p:sp>
      <p:sp>
        <p:nvSpPr>
          <p:cNvPr id="265" name="Ellipse 264">
            <a:extLst>
              <a:ext uri="{FF2B5EF4-FFF2-40B4-BE49-F238E27FC236}">
                <a16:creationId xmlns:a16="http://schemas.microsoft.com/office/drawing/2014/main" id="{A448A17D-7C61-43EF-9ADE-4A2C869A8166}"/>
              </a:ext>
            </a:extLst>
          </p:cNvPr>
          <p:cNvSpPr/>
          <p:nvPr/>
        </p:nvSpPr>
        <p:spPr>
          <a:xfrm>
            <a:off x="3525440" y="1412776"/>
            <a:ext cx="1190576" cy="103959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6" name="Ellipse 265">
            <a:extLst>
              <a:ext uri="{FF2B5EF4-FFF2-40B4-BE49-F238E27FC236}">
                <a16:creationId xmlns:a16="http://schemas.microsoft.com/office/drawing/2014/main" id="{E7F0BA49-F338-4B98-8777-615E7BD07768}"/>
              </a:ext>
            </a:extLst>
          </p:cNvPr>
          <p:cNvSpPr/>
          <p:nvPr/>
        </p:nvSpPr>
        <p:spPr>
          <a:xfrm>
            <a:off x="4461544" y="1741334"/>
            <a:ext cx="1190576" cy="103959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564344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5" grpId="0" animBg="1"/>
      <p:bldP spid="26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4">
            <a:extLst>
              <a:ext uri="{FF2B5EF4-FFF2-40B4-BE49-F238E27FC236}">
                <a16:creationId xmlns:a16="http://schemas.microsoft.com/office/drawing/2014/main" id="{38D38F87-B5B1-4620-B5E8-9CFFB8B5BE80}"/>
              </a:ext>
            </a:extLst>
          </p:cNvPr>
          <p:cNvSpPr txBox="1">
            <a:spLocks/>
          </p:cNvSpPr>
          <p:nvPr/>
        </p:nvSpPr>
        <p:spPr>
          <a:xfrm>
            <a:off x="1628244" y="5162775"/>
            <a:ext cx="6001474" cy="642489"/>
          </a:xfrm>
          <a:prstGeom prst="rect">
            <a:avLst/>
          </a:prstGeom>
        </p:spPr>
        <p:txBody>
          <a:bodyPr vert="horz" lIns="38576" tIns="19289" rIns="38576" bIns="19289" rtlCol="0">
            <a:normAutofit/>
          </a:bodyPr>
          <a:lstStyle>
            <a:lvl1pPr marL="357188" indent="-357188" algn="l" defTabSz="914400" rtl="0" eaLnBrk="1" latinLnBrk="0" hangingPunct="1">
              <a:lnSpc>
                <a:spcPct val="90000"/>
              </a:lnSpc>
              <a:spcBef>
                <a:spcPts val="1000"/>
              </a:spcBef>
              <a:buFontTx/>
              <a:buBlip>
                <a:blip r:embed="rId3"/>
              </a:buBlip>
              <a:defRPr sz="2800" kern="1200">
                <a:solidFill>
                  <a:schemeClr val="tx1"/>
                </a:solidFill>
                <a:latin typeface="Franklin Gothic Medium Cond" panose="020B0606030402020204" pitchFamily="34" charset="0"/>
                <a:ea typeface="+mn-ea"/>
                <a:cs typeface="+mn-cs"/>
              </a:defRPr>
            </a:lvl1pPr>
            <a:lvl2pPr marL="561975" indent="-188913" algn="l" defTabSz="914400" rtl="0" eaLnBrk="1" latinLnBrk="0" hangingPunct="1">
              <a:lnSpc>
                <a:spcPct val="90000"/>
              </a:lnSpc>
              <a:spcBef>
                <a:spcPts val="500"/>
              </a:spcBef>
              <a:buSzPct val="80000"/>
              <a:buFont typeface="Franklin Gothic Book" panose="020B0503020102020204" pitchFamily="34" charset="0"/>
              <a:buChar char="│"/>
              <a:defRPr sz="2200" kern="1200" spc="-50" baseline="0">
                <a:solidFill>
                  <a:schemeClr val="accent1"/>
                </a:solidFill>
                <a:latin typeface="Franklin Gothic Book" panose="020B0503020102020204" pitchFamily="34" charset="0"/>
                <a:ea typeface="+mn-ea"/>
                <a:cs typeface="+mn-cs"/>
              </a:defRPr>
            </a:lvl2pPr>
            <a:lvl3pPr marL="782638" indent="-209550" algn="l" defTabSz="914400" rtl="0" eaLnBrk="1" latinLnBrk="0" hangingPunct="1">
              <a:lnSpc>
                <a:spcPct val="90000"/>
              </a:lnSpc>
              <a:spcBef>
                <a:spcPts val="500"/>
              </a:spcBef>
              <a:buClr>
                <a:schemeClr val="tx2"/>
              </a:buClr>
              <a:buFont typeface="Calibri" panose="020F0502020204030204" pitchFamily="34" charset="0"/>
              <a:buChar char="‒"/>
              <a:defRPr sz="2000" kern="1200" spc="-50" baseline="0">
                <a:solidFill>
                  <a:schemeClr val="tx2"/>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Medium Cond" panose="020B06060304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Medium Cond" panose="020B06060304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00" b="1" dirty="0">
                <a:latin typeface="Arial Narrow" panose="020B0606020202030204" pitchFamily="34" charset="0"/>
              </a:rPr>
              <a:t>Climate change related factors plotted along axes to include their relevance in asthma and allergy (minor to major) and the ability to control these factors at the individual, community and population levels through (in red) mitigation or adaptation</a:t>
            </a:r>
          </a:p>
          <a:p>
            <a:pPr marL="0" indent="0">
              <a:buNone/>
            </a:pPr>
            <a:r>
              <a:rPr lang="en-US" sz="900" dirty="0">
                <a:latin typeface="Arial Narrow" panose="020B0606020202030204" pitchFamily="34" charset="0"/>
              </a:rPr>
              <a:t>*: HDM, pets, pest that depend on climate</a:t>
            </a:r>
          </a:p>
          <a:p>
            <a:pPr marL="0" indent="0">
              <a:buNone/>
            </a:pPr>
            <a:endParaRPr lang="en-US" sz="1181" b="1" dirty="0"/>
          </a:p>
          <a:p>
            <a:endParaRPr lang="fr-FR" sz="1181" b="1" dirty="0"/>
          </a:p>
        </p:txBody>
      </p:sp>
      <p:sp>
        <p:nvSpPr>
          <p:cNvPr id="5" name="ZoneTexte 4">
            <a:extLst>
              <a:ext uri="{FF2B5EF4-FFF2-40B4-BE49-F238E27FC236}">
                <a16:creationId xmlns:a16="http://schemas.microsoft.com/office/drawing/2014/main" id="{5B01E135-CEAA-45CE-A68A-4B6D84E49B63}"/>
              </a:ext>
            </a:extLst>
          </p:cNvPr>
          <p:cNvSpPr txBox="1"/>
          <p:nvPr/>
        </p:nvSpPr>
        <p:spPr>
          <a:xfrm>
            <a:off x="3780039" y="2239646"/>
            <a:ext cx="912791" cy="404085"/>
          </a:xfrm>
          <a:prstGeom prst="rect">
            <a:avLst/>
          </a:prstGeom>
          <a:noFill/>
          <a:ln>
            <a:solidFill>
              <a:srgbClr val="FF0000"/>
            </a:solidFill>
          </a:ln>
        </p:spPr>
        <p:txBody>
          <a:bodyPr wrap="square" rtlCol="0">
            <a:spAutoFit/>
          </a:bodyPr>
          <a:lstStyle/>
          <a:p>
            <a:pPr algn="ctr"/>
            <a:r>
              <a:rPr lang="fr-FR" sz="1013" b="1" dirty="0">
                <a:latin typeface="Arial" panose="020B0604020202020204" pitchFamily="34" charset="0"/>
                <a:cs typeface="Arial" panose="020B0604020202020204" pitchFamily="34" charset="0"/>
              </a:rPr>
              <a:t>Major impact</a:t>
            </a:r>
          </a:p>
        </p:txBody>
      </p:sp>
      <p:sp>
        <p:nvSpPr>
          <p:cNvPr id="6" name="ZoneTexte 5">
            <a:extLst>
              <a:ext uri="{FF2B5EF4-FFF2-40B4-BE49-F238E27FC236}">
                <a16:creationId xmlns:a16="http://schemas.microsoft.com/office/drawing/2014/main" id="{1F581AE4-3BC0-4BE8-9882-3C9650C8F976}"/>
              </a:ext>
            </a:extLst>
          </p:cNvPr>
          <p:cNvSpPr txBox="1"/>
          <p:nvPr/>
        </p:nvSpPr>
        <p:spPr>
          <a:xfrm>
            <a:off x="3769172" y="4630219"/>
            <a:ext cx="912791" cy="404085"/>
          </a:xfrm>
          <a:prstGeom prst="rect">
            <a:avLst/>
          </a:prstGeom>
          <a:noFill/>
          <a:ln>
            <a:solidFill>
              <a:srgbClr val="FF0000"/>
            </a:solidFill>
          </a:ln>
        </p:spPr>
        <p:txBody>
          <a:bodyPr wrap="square" rtlCol="0">
            <a:spAutoFit/>
          </a:bodyPr>
          <a:lstStyle/>
          <a:p>
            <a:pPr algn="ctr"/>
            <a:r>
              <a:rPr lang="fr-FR" sz="1013" b="1" dirty="0">
                <a:latin typeface="Arial" panose="020B0604020202020204" pitchFamily="34" charset="0"/>
                <a:cs typeface="Arial" panose="020B0604020202020204" pitchFamily="34" charset="0"/>
              </a:rPr>
              <a:t>Minor impact</a:t>
            </a:r>
          </a:p>
        </p:txBody>
      </p:sp>
      <p:sp>
        <p:nvSpPr>
          <p:cNvPr id="8" name="ZoneTexte 7">
            <a:extLst>
              <a:ext uri="{FF2B5EF4-FFF2-40B4-BE49-F238E27FC236}">
                <a16:creationId xmlns:a16="http://schemas.microsoft.com/office/drawing/2014/main" id="{350D82D2-D64F-43A9-94ED-E7BE41B94972}"/>
              </a:ext>
            </a:extLst>
          </p:cNvPr>
          <p:cNvSpPr txBox="1"/>
          <p:nvPr/>
        </p:nvSpPr>
        <p:spPr>
          <a:xfrm>
            <a:off x="5705830" y="3529246"/>
            <a:ext cx="912791" cy="559961"/>
          </a:xfrm>
          <a:prstGeom prst="rect">
            <a:avLst/>
          </a:prstGeom>
          <a:noFill/>
          <a:ln>
            <a:solidFill>
              <a:srgbClr val="FF0000"/>
            </a:solidFill>
          </a:ln>
        </p:spPr>
        <p:txBody>
          <a:bodyPr wrap="square" rtlCol="0">
            <a:spAutoFit/>
          </a:bodyPr>
          <a:lstStyle/>
          <a:p>
            <a:pPr algn="ctr"/>
            <a:r>
              <a:rPr lang="fr-FR" sz="1013" b="1" dirty="0">
                <a:latin typeface="Arial" panose="020B0604020202020204" pitchFamily="34" charset="0"/>
                <a:cs typeface="Arial" panose="020B0604020202020204" pitchFamily="34" charset="0"/>
              </a:rPr>
              <a:t>Community/Population </a:t>
            </a:r>
            <a:r>
              <a:rPr lang="fr-FR" sz="1013" b="1" dirty="0" err="1">
                <a:latin typeface="Arial" panose="020B0604020202020204" pitchFamily="34" charset="0"/>
                <a:cs typeface="Arial" panose="020B0604020202020204" pitchFamily="34" charset="0"/>
              </a:rPr>
              <a:t>level</a:t>
            </a:r>
            <a:endParaRPr lang="fr-FR" sz="1013" b="1" dirty="0">
              <a:latin typeface="Arial" panose="020B0604020202020204" pitchFamily="34" charset="0"/>
              <a:cs typeface="Arial" panose="020B0604020202020204" pitchFamily="34" charset="0"/>
            </a:endParaRPr>
          </a:p>
        </p:txBody>
      </p:sp>
      <p:sp>
        <p:nvSpPr>
          <p:cNvPr id="9" name="ZoneTexte 8">
            <a:extLst>
              <a:ext uri="{FF2B5EF4-FFF2-40B4-BE49-F238E27FC236}">
                <a16:creationId xmlns:a16="http://schemas.microsoft.com/office/drawing/2014/main" id="{E60926E2-63CC-4335-8E81-773286ED21B4}"/>
              </a:ext>
            </a:extLst>
          </p:cNvPr>
          <p:cNvSpPr txBox="1"/>
          <p:nvPr/>
        </p:nvSpPr>
        <p:spPr>
          <a:xfrm>
            <a:off x="2052255" y="3607151"/>
            <a:ext cx="912791" cy="404085"/>
          </a:xfrm>
          <a:prstGeom prst="rect">
            <a:avLst/>
          </a:prstGeom>
          <a:noFill/>
          <a:ln>
            <a:solidFill>
              <a:srgbClr val="FF0000"/>
            </a:solidFill>
          </a:ln>
        </p:spPr>
        <p:txBody>
          <a:bodyPr wrap="square" rtlCol="0">
            <a:spAutoFit/>
          </a:bodyPr>
          <a:lstStyle/>
          <a:p>
            <a:pPr algn="ctr"/>
            <a:r>
              <a:rPr lang="fr-FR" sz="1013" b="1" dirty="0" err="1">
                <a:latin typeface="Arial" panose="020B0604020202020204" pitchFamily="34" charset="0"/>
                <a:cs typeface="Arial" panose="020B0604020202020204" pitchFamily="34" charset="0"/>
              </a:rPr>
              <a:t>Individual</a:t>
            </a:r>
            <a:r>
              <a:rPr lang="fr-FR" sz="1013" b="1" dirty="0">
                <a:latin typeface="Arial" panose="020B0604020202020204" pitchFamily="34" charset="0"/>
                <a:cs typeface="Arial" panose="020B0604020202020204" pitchFamily="34" charset="0"/>
              </a:rPr>
              <a:t> </a:t>
            </a:r>
            <a:r>
              <a:rPr lang="fr-FR" sz="1013" b="1" dirty="0" err="1">
                <a:latin typeface="Arial" panose="020B0604020202020204" pitchFamily="34" charset="0"/>
                <a:cs typeface="Arial" panose="020B0604020202020204" pitchFamily="34" charset="0"/>
              </a:rPr>
              <a:t>level</a:t>
            </a:r>
            <a:endParaRPr lang="fr-FR" sz="1013" b="1" dirty="0">
              <a:latin typeface="Arial" panose="020B0604020202020204" pitchFamily="34" charset="0"/>
              <a:cs typeface="Arial" panose="020B0604020202020204" pitchFamily="34" charset="0"/>
            </a:endParaRPr>
          </a:p>
        </p:txBody>
      </p:sp>
      <p:sp>
        <p:nvSpPr>
          <p:cNvPr id="11" name="ZoneTexte 10">
            <a:extLst>
              <a:ext uri="{FF2B5EF4-FFF2-40B4-BE49-F238E27FC236}">
                <a16:creationId xmlns:a16="http://schemas.microsoft.com/office/drawing/2014/main" id="{8FBF00D8-7BA7-461E-863E-DEF9628F9FC8}"/>
              </a:ext>
            </a:extLst>
          </p:cNvPr>
          <p:cNvSpPr txBox="1"/>
          <p:nvPr/>
        </p:nvSpPr>
        <p:spPr>
          <a:xfrm>
            <a:off x="2340536" y="2952601"/>
            <a:ext cx="912791" cy="196208"/>
          </a:xfrm>
          <a:prstGeom prst="rect">
            <a:avLst/>
          </a:prstGeom>
          <a:noFill/>
        </p:spPr>
        <p:txBody>
          <a:bodyPr wrap="square" rtlCol="0">
            <a:spAutoFit/>
          </a:bodyPr>
          <a:lstStyle/>
          <a:p>
            <a:pPr algn="ctr"/>
            <a:r>
              <a:rPr lang="fr-FR" sz="675" b="1" dirty="0">
                <a:solidFill>
                  <a:srgbClr val="FF0000"/>
                </a:solidFill>
                <a:latin typeface="Arial" panose="020B0604020202020204" pitchFamily="34" charset="0"/>
                <a:cs typeface="Arial" panose="020B0604020202020204" pitchFamily="34" charset="0"/>
              </a:rPr>
              <a:t>Physical Activity</a:t>
            </a:r>
          </a:p>
        </p:txBody>
      </p:sp>
      <p:sp>
        <p:nvSpPr>
          <p:cNvPr id="12" name="ZoneTexte 11">
            <a:extLst>
              <a:ext uri="{FF2B5EF4-FFF2-40B4-BE49-F238E27FC236}">
                <a16:creationId xmlns:a16="http://schemas.microsoft.com/office/drawing/2014/main" id="{5B0EEF95-2705-4E96-974E-CD9070207C05}"/>
              </a:ext>
            </a:extLst>
          </p:cNvPr>
          <p:cNvSpPr txBox="1"/>
          <p:nvPr/>
        </p:nvSpPr>
        <p:spPr>
          <a:xfrm>
            <a:off x="3074874" y="3117938"/>
            <a:ext cx="912791" cy="196208"/>
          </a:xfrm>
          <a:prstGeom prst="rect">
            <a:avLst/>
          </a:prstGeom>
          <a:noFill/>
        </p:spPr>
        <p:txBody>
          <a:bodyPr wrap="square" rtlCol="0">
            <a:spAutoFit/>
          </a:bodyPr>
          <a:lstStyle/>
          <a:p>
            <a:pPr algn="ctr"/>
            <a:r>
              <a:rPr lang="fr-FR" sz="675" b="1" dirty="0" err="1">
                <a:solidFill>
                  <a:srgbClr val="FF0000"/>
                </a:solidFill>
                <a:latin typeface="Arial" panose="020B0604020202020204" pitchFamily="34" charset="0"/>
                <a:cs typeface="Arial" panose="020B0604020202020204" pitchFamily="34" charset="0"/>
              </a:rPr>
              <a:t>Behaviour</a:t>
            </a:r>
            <a:endParaRPr lang="fr-FR" sz="675" b="1" dirty="0">
              <a:solidFill>
                <a:srgbClr val="FF0000"/>
              </a:solidFill>
              <a:latin typeface="Arial" panose="020B0604020202020204" pitchFamily="34" charset="0"/>
              <a:cs typeface="Arial" panose="020B0604020202020204" pitchFamily="34" charset="0"/>
            </a:endParaRPr>
          </a:p>
        </p:txBody>
      </p:sp>
      <p:sp>
        <p:nvSpPr>
          <p:cNvPr id="13" name="ZoneTexte 12">
            <a:extLst>
              <a:ext uri="{FF2B5EF4-FFF2-40B4-BE49-F238E27FC236}">
                <a16:creationId xmlns:a16="http://schemas.microsoft.com/office/drawing/2014/main" id="{108FD4D4-479B-4577-BBFE-B1328F997800}"/>
              </a:ext>
            </a:extLst>
          </p:cNvPr>
          <p:cNvSpPr txBox="1"/>
          <p:nvPr/>
        </p:nvSpPr>
        <p:spPr>
          <a:xfrm>
            <a:off x="2550913" y="4074041"/>
            <a:ext cx="912791" cy="300082"/>
          </a:xfrm>
          <a:prstGeom prst="rect">
            <a:avLst/>
          </a:prstGeom>
          <a:noFill/>
        </p:spPr>
        <p:txBody>
          <a:bodyPr wrap="square" rtlCol="0">
            <a:spAutoFit/>
          </a:bodyPr>
          <a:lstStyle/>
          <a:p>
            <a:pPr algn="ctr"/>
            <a:r>
              <a:rPr lang="fr-FR" sz="675" b="1" dirty="0" err="1">
                <a:latin typeface="Arial" panose="020B0604020202020204" pitchFamily="34" charset="0"/>
                <a:cs typeface="Arial" panose="020B0604020202020204" pitchFamily="34" charset="0"/>
              </a:rPr>
              <a:t>Vitamins</a:t>
            </a:r>
            <a:r>
              <a:rPr lang="fr-FR" sz="675" b="1" dirty="0">
                <a:latin typeface="Arial" panose="020B0604020202020204" pitchFamily="34" charset="0"/>
                <a:cs typeface="Arial" panose="020B0604020202020204" pitchFamily="34" charset="0"/>
              </a:rPr>
              <a:t>/</a:t>
            </a:r>
          </a:p>
          <a:p>
            <a:pPr algn="ctr"/>
            <a:r>
              <a:rPr lang="fr-FR" sz="675" b="1" dirty="0">
                <a:latin typeface="Arial" panose="020B0604020202020204" pitchFamily="34" charset="0"/>
                <a:cs typeface="Arial" panose="020B0604020202020204" pitchFamily="34" charset="0"/>
              </a:rPr>
              <a:t>antioxydants</a:t>
            </a:r>
          </a:p>
        </p:txBody>
      </p:sp>
      <p:cxnSp>
        <p:nvCxnSpPr>
          <p:cNvPr id="16" name="Connecteur droit 15">
            <a:extLst>
              <a:ext uri="{FF2B5EF4-FFF2-40B4-BE49-F238E27FC236}">
                <a16:creationId xmlns:a16="http://schemas.microsoft.com/office/drawing/2014/main" id="{55C3F3AD-543C-4D24-9AC1-6D84BD9E09D0}"/>
              </a:ext>
            </a:extLst>
          </p:cNvPr>
          <p:cNvCxnSpPr>
            <a:cxnSpLocks/>
            <a:endCxn id="6" idx="0"/>
          </p:cNvCxnSpPr>
          <p:nvPr/>
        </p:nvCxnSpPr>
        <p:spPr>
          <a:xfrm flipH="1">
            <a:off x="4225568" y="2667807"/>
            <a:ext cx="10868" cy="19624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ZoneTexte 16">
            <a:extLst>
              <a:ext uri="{FF2B5EF4-FFF2-40B4-BE49-F238E27FC236}">
                <a16:creationId xmlns:a16="http://schemas.microsoft.com/office/drawing/2014/main" id="{3EC0A174-C525-45CE-AB2C-B5F10CB81438}"/>
              </a:ext>
            </a:extLst>
          </p:cNvPr>
          <p:cNvSpPr txBox="1"/>
          <p:nvPr/>
        </p:nvSpPr>
        <p:spPr>
          <a:xfrm>
            <a:off x="2816151" y="3392516"/>
            <a:ext cx="912791" cy="196208"/>
          </a:xfrm>
          <a:prstGeom prst="rect">
            <a:avLst/>
          </a:prstGeom>
          <a:noFill/>
        </p:spPr>
        <p:txBody>
          <a:bodyPr wrap="square" rtlCol="0">
            <a:spAutoFit/>
          </a:bodyPr>
          <a:lstStyle/>
          <a:p>
            <a:pPr algn="ctr"/>
            <a:r>
              <a:rPr lang="fr-FR" sz="675" b="1" dirty="0" err="1">
                <a:solidFill>
                  <a:srgbClr val="FF0000"/>
                </a:solidFill>
                <a:latin typeface="Arial" panose="020B0604020202020204" pitchFamily="34" charset="0"/>
                <a:cs typeface="Arial" panose="020B0604020202020204" pitchFamily="34" charset="0"/>
              </a:rPr>
              <a:t>Other</a:t>
            </a:r>
            <a:r>
              <a:rPr lang="fr-FR" sz="675" b="1" dirty="0">
                <a:solidFill>
                  <a:srgbClr val="FF0000"/>
                </a:solidFill>
                <a:latin typeface="Arial" panose="020B0604020202020204" pitchFamily="34" charset="0"/>
                <a:cs typeface="Arial" panose="020B0604020202020204" pitchFamily="34" charset="0"/>
              </a:rPr>
              <a:t> </a:t>
            </a:r>
            <a:r>
              <a:rPr lang="fr-FR" sz="675" b="1" dirty="0" err="1">
                <a:solidFill>
                  <a:srgbClr val="FF0000"/>
                </a:solidFill>
                <a:latin typeface="Arial" panose="020B0604020202020204" pitchFamily="34" charset="0"/>
                <a:cs typeface="Arial" panose="020B0604020202020204" pitchFamily="34" charset="0"/>
              </a:rPr>
              <a:t>allergens</a:t>
            </a:r>
            <a:r>
              <a:rPr lang="fr-FR" sz="675" b="1" dirty="0">
                <a:solidFill>
                  <a:srgbClr val="FF0000"/>
                </a:solidFill>
                <a:latin typeface="Arial" panose="020B0604020202020204" pitchFamily="34" charset="0"/>
                <a:cs typeface="Arial" panose="020B0604020202020204" pitchFamily="34" charset="0"/>
              </a:rPr>
              <a:t>*</a:t>
            </a:r>
          </a:p>
        </p:txBody>
      </p:sp>
      <p:sp>
        <p:nvSpPr>
          <p:cNvPr id="18" name="ZoneTexte 17">
            <a:extLst>
              <a:ext uri="{FF2B5EF4-FFF2-40B4-BE49-F238E27FC236}">
                <a16:creationId xmlns:a16="http://schemas.microsoft.com/office/drawing/2014/main" id="{F2BA1912-D52A-4D86-9B0A-04C9C0D0C3B2}"/>
              </a:ext>
            </a:extLst>
          </p:cNvPr>
          <p:cNvSpPr txBox="1"/>
          <p:nvPr/>
        </p:nvSpPr>
        <p:spPr>
          <a:xfrm>
            <a:off x="4289757" y="3191536"/>
            <a:ext cx="1720205" cy="196208"/>
          </a:xfrm>
          <a:prstGeom prst="rect">
            <a:avLst/>
          </a:prstGeom>
          <a:noFill/>
        </p:spPr>
        <p:txBody>
          <a:bodyPr wrap="square" rtlCol="0">
            <a:spAutoFit/>
          </a:bodyPr>
          <a:lstStyle/>
          <a:p>
            <a:pPr algn="ctr"/>
            <a:r>
              <a:rPr lang="fr-FR" sz="675" b="1" dirty="0">
                <a:solidFill>
                  <a:srgbClr val="FF0000"/>
                </a:solidFill>
                <a:latin typeface="Arial" panose="020B0604020202020204" pitchFamily="34" charset="0"/>
                <a:cs typeface="Arial" panose="020B0604020202020204" pitchFamily="34" charset="0"/>
              </a:rPr>
              <a:t>Indoor and </a:t>
            </a:r>
            <a:r>
              <a:rPr lang="fr-FR" sz="675" b="1" dirty="0" err="1">
                <a:solidFill>
                  <a:srgbClr val="FF0000"/>
                </a:solidFill>
                <a:latin typeface="Arial" panose="020B0604020202020204" pitchFamily="34" charset="0"/>
                <a:cs typeface="Arial" panose="020B0604020202020204" pitchFamily="34" charset="0"/>
              </a:rPr>
              <a:t>outdoor</a:t>
            </a:r>
            <a:r>
              <a:rPr lang="fr-FR" sz="675" b="1" dirty="0">
                <a:solidFill>
                  <a:srgbClr val="FF0000"/>
                </a:solidFill>
                <a:latin typeface="Arial" panose="020B0604020202020204" pitchFamily="34" charset="0"/>
                <a:cs typeface="Arial" panose="020B0604020202020204" pitchFamily="34" charset="0"/>
              </a:rPr>
              <a:t> </a:t>
            </a:r>
            <a:r>
              <a:rPr lang="fr-FR" sz="675" b="1" dirty="0" err="1">
                <a:solidFill>
                  <a:srgbClr val="FF0000"/>
                </a:solidFill>
                <a:latin typeface="Arial" panose="020B0604020202020204" pitchFamily="34" charset="0"/>
                <a:cs typeface="Arial" panose="020B0604020202020204" pitchFamily="34" charset="0"/>
              </a:rPr>
              <a:t>molds</a:t>
            </a:r>
            <a:endParaRPr lang="fr-FR" sz="675" b="1" dirty="0">
              <a:solidFill>
                <a:srgbClr val="FF0000"/>
              </a:solidFill>
              <a:latin typeface="Arial" panose="020B0604020202020204" pitchFamily="34" charset="0"/>
              <a:cs typeface="Arial" panose="020B0604020202020204" pitchFamily="34" charset="0"/>
            </a:endParaRPr>
          </a:p>
        </p:txBody>
      </p:sp>
      <p:sp>
        <p:nvSpPr>
          <p:cNvPr id="19" name="ZoneTexte 18">
            <a:extLst>
              <a:ext uri="{FF2B5EF4-FFF2-40B4-BE49-F238E27FC236}">
                <a16:creationId xmlns:a16="http://schemas.microsoft.com/office/drawing/2014/main" id="{2B608253-D4A5-4B8A-90B0-F6697FEC5453}"/>
              </a:ext>
            </a:extLst>
          </p:cNvPr>
          <p:cNvSpPr txBox="1"/>
          <p:nvPr/>
        </p:nvSpPr>
        <p:spPr>
          <a:xfrm>
            <a:off x="5454693" y="2582077"/>
            <a:ext cx="1331553" cy="196208"/>
          </a:xfrm>
          <a:prstGeom prst="rect">
            <a:avLst/>
          </a:prstGeom>
          <a:noFill/>
        </p:spPr>
        <p:txBody>
          <a:bodyPr wrap="square" rtlCol="0">
            <a:spAutoFit/>
          </a:bodyPr>
          <a:lstStyle/>
          <a:p>
            <a:pPr algn="ctr"/>
            <a:r>
              <a:rPr lang="fr-FR" sz="675" b="1" dirty="0" err="1">
                <a:solidFill>
                  <a:srgbClr val="FF0000"/>
                </a:solidFill>
                <a:latin typeface="Arial" panose="020B0604020202020204" pitchFamily="34" charset="0"/>
                <a:cs typeface="Arial" panose="020B0604020202020204" pitchFamily="34" charset="0"/>
              </a:rPr>
              <a:t>Health</a:t>
            </a:r>
            <a:r>
              <a:rPr lang="fr-FR" sz="675" b="1" dirty="0">
                <a:solidFill>
                  <a:srgbClr val="FF0000"/>
                </a:solidFill>
                <a:latin typeface="Arial" panose="020B0604020202020204" pitchFamily="34" charset="0"/>
                <a:cs typeface="Arial" panose="020B0604020202020204" pitchFamily="34" charset="0"/>
              </a:rPr>
              <a:t>-care </a:t>
            </a:r>
            <a:r>
              <a:rPr lang="fr-FR" sz="675" b="1" dirty="0" err="1">
                <a:solidFill>
                  <a:srgbClr val="FF0000"/>
                </a:solidFill>
                <a:latin typeface="Arial" panose="020B0604020202020204" pitchFamily="34" charset="0"/>
                <a:cs typeface="Arial" panose="020B0604020202020204" pitchFamily="34" charset="0"/>
              </a:rPr>
              <a:t>access</a:t>
            </a:r>
            <a:endParaRPr lang="fr-FR" sz="675" b="1" dirty="0">
              <a:solidFill>
                <a:srgbClr val="FF0000"/>
              </a:solidFill>
              <a:latin typeface="Arial" panose="020B0604020202020204" pitchFamily="34" charset="0"/>
              <a:cs typeface="Arial" panose="020B0604020202020204" pitchFamily="34" charset="0"/>
            </a:endParaRPr>
          </a:p>
        </p:txBody>
      </p:sp>
      <p:cxnSp>
        <p:nvCxnSpPr>
          <p:cNvPr id="21" name="Connecteur droit 20">
            <a:extLst>
              <a:ext uri="{FF2B5EF4-FFF2-40B4-BE49-F238E27FC236}">
                <a16:creationId xmlns:a16="http://schemas.microsoft.com/office/drawing/2014/main" id="{BF7D418E-8B68-4C3D-8E7D-E6058FC5180E}"/>
              </a:ext>
            </a:extLst>
          </p:cNvPr>
          <p:cNvCxnSpPr>
            <a:stCxn id="9" idx="3"/>
            <a:endCxn id="8" idx="1"/>
          </p:cNvCxnSpPr>
          <p:nvPr/>
        </p:nvCxnSpPr>
        <p:spPr>
          <a:xfrm>
            <a:off x="2965046" y="3809194"/>
            <a:ext cx="2740784" cy="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ZoneTexte 25">
            <a:extLst>
              <a:ext uri="{FF2B5EF4-FFF2-40B4-BE49-F238E27FC236}">
                <a16:creationId xmlns:a16="http://schemas.microsoft.com/office/drawing/2014/main" id="{A022222A-8BDA-4A44-9646-B64ED0ED6628}"/>
              </a:ext>
            </a:extLst>
          </p:cNvPr>
          <p:cNvSpPr txBox="1"/>
          <p:nvPr/>
        </p:nvSpPr>
        <p:spPr>
          <a:xfrm>
            <a:off x="4678912" y="4080490"/>
            <a:ext cx="912791" cy="300082"/>
          </a:xfrm>
          <a:prstGeom prst="rect">
            <a:avLst/>
          </a:prstGeom>
          <a:noFill/>
        </p:spPr>
        <p:txBody>
          <a:bodyPr wrap="square" rtlCol="0">
            <a:spAutoFit/>
          </a:bodyPr>
          <a:lstStyle/>
          <a:p>
            <a:pPr algn="ctr"/>
            <a:r>
              <a:rPr lang="fr-FR" sz="675" b="1" dirty="0">
                <a:latin typeface="Arial" panose="020B0604020202020204" pitchFamily="34" charset="0"/>
                <a:cs typeface="Arial" panose="020B0604020202020204" pitchFamily="34" charset="0"/>
              </a:rPr>
              <a:t>Social and mass media</a:t>
            </a:r>
          </a:p>
        </p:txBody>
      </p:sp>
      <p:sp>
        <p:nvSpPr>
          <p:cNvPr id="27" name="ZoneTexte 26">
            <a:extLst>
              <a:ext uri="{FF2B5EF4-FFF2-40B4-BE49-F238E27FC236}">
                <a16:creationId xmlns:a16="http://schemas.microsoft.com/office/drawing/2014/main" id="{4A2E0B84-1D45-4F1E-823C-F34E7AB561C4}"/>
              </a:ext>
            </a:extLst>
          </p:cNvPr>
          <p:cNvSpPr txBox="1"/>
          <p:nvPr/>
        </p:nvSpPr>
        <p:spPr>
          <a:xfrm>
            <a:off x="1947785" y="3302857"/>
            <a:ext cx="912791" cy="300082"/>
          </a:xfrm>
          <a:prstGeom prst="rect">
            <a:avLst/>
          </a:prstGeom>
          <a:noFill/>
        </p:spPr>
        <p:txBody>
          <a:bodyPr wrap="square" rtlCol="0">
            <a:spAutoFit/>
          </a:bodyPr>
          <a:lstStyle/>
          <a:p>
            <a:pPr algn="ctr"/>
            <a:r>
              <a:rPr lang="fr-FR" sz="675" b="1" dirty="0" err="1">
                <a:solidFill>
                  <a:srgbClr val="FF0000"/>
                </a:solidFill>
                <a:latin typeface="Arial" panose="020B0604020202020204" pitchFamily="34" charset="0"/>
                <a:cs typeface="Arial" panose="020B0604020202020204" pitchFamily="34" charset="0"/>
              </a:rPr>
              <a:t>Individual</a:t>
            </a:r>
            <a:r>
              <a:rPr lang="fr-FR" sz="675" b="1" dirty="0">
                <a:solidFill>
                  <a:srgbClr val="FF0000"/>
                </a:solidFill>
                <a:latin typeface="Arial" panose="020B0604020202020204" pitchFamily="34" charset="0"/>
                <a:cs typeface="Arial" panose="020B0604020202020204" pitchFamily="34" charset="0"/>
              </a:rPr>
              <a:t> </a:t>
            </a:r>
            <a:r>
              <a:rPr lang="fr-FR" sz="675" b="1" dirty="0" err="1">
                <a:solidFill>
                  <a:srgbClr val="FF0000"/>
                </a:solidFill>
                <a:latin typeface="Arial" panose="020B0604020202020204" pitchFamily="34" charset="0"/>
                <a:cs typeface="Arial" panose="020B0604020202020204" pitchFamily="34" charset="0"/>
              </a:rPr>
              <a:t>toxicants</a:t>
            </a:r>
            <a:endParaRPr lang="fr-FR" sz="675" b="1" dirty="0">
              <a:solidFill>
                <a:srgbClr val="FF0000"/>
              </a:solidFill>
              <a:latin typeface="Arial" panose="020B0604020202020204" pitchFamily="34" charset="0"/>
              <a:cs typeface="Arial" panose="020B0604020202020204" pitchFamily="34" charset="0"/>
            </a:endParaRPr>
          </a:p>
        </p:txBody>
      </p:sp>
      <p:sp>
        <p:nvSpPr>
          <p:cNvPr id="28" name="ZoneTexte 27">
            <a:extLst>
              <a:ext uri="{FF2B5EF4-FFF2-40B4-BE49-F238E27FC236}">
                <a16:creationId xmlns:a16="http://schemas.microsoft.com/office/drawing/2014/main" id="{24B6530E-CB6F-4188-9CDD-E5817551B88C}"/>
              </a:ext>
            </a:extLst>
          </p:cNvPr>
          <p:cNvSpPr txBox="1"/>
          <p:nvPr/>
        </p:nvSpPr>
        <p:spPr>
          <a:xfrm>
            <a:off x="5040561" y="3346457"/>
            <a:ext cx="912791" cy="196208"/>
          </a:xfrm>
          <a:prstGeom prst="rect">
            <a:avLst/>
          </a:prstGeom>
          <a:noFill/>
        </p:spPr>
        <p:txBody>
          <a:bodyPr wrap="square" rtlCol="0">
            <a:spAutoFit/>
          </a:bodyPr>
          <a:lstStyle/>
          <a:p>
            <a:pPr algn="ctr"/>
            <a:r>
              <a:rPr lang="fr-FR" sz="675" b="1" dirty="0">
                <a:solidFill>
                  <a:srgbClr val="FF0000"/>
                </a:solidFill>
                <a:latin typeface="Arial" panose="020B0604020202020204" pitchFamily="34" charset="0"/>
                <a:cs typeface="Arial" panose="020B0604020202020204" pitchFamily="34" charset="0"/>
              </a:rPr>
              <a:t>Pollen</a:t>
            </a:r>
          </a:p>
        </p:txBody>
      </p:sp>
      <p:sp>
        <p:nvSpPr>
          <p:cNvPr id="29" name="ZoneTexte 28">
            <a:extLst>
              <a:ext uri="{FF2B5EF4-FFF2-40B4-BE49-F238E27FC236}">
                <a16:creationId xmlns:a16="http://schemas.microsoft.com/office/drawing/2014/main" id="{15C0740D-B746-40F8-859E-E045B6939022}"/>
              </a:ext>
            </a:extLst>
          </p:cNvPr>
          <p:cNvSpPr txBox="1"/>
          <p:nvPr/>
        </p:nvSpPr>
        <p:spPr>
          <a:xfrm>
            <a:off x="4231603" y="3333158"/>
            <a:ext cx="912791" cy="196208"/>
          </a:xfrm>
          <a:prstGeom prst="rect">
            <a:avLst/>
          </a:prstGeom>
          <a:noFill/>
        </p:spPr>
        <p:txBody>
          <a:bodyPr wrap="square" rtlCol="0">
            <a:spAutoFit/>
          </a:bodyPr>
          <a:lstStyle/>
          <a:p>
            <a:pPr algn="ctr"/>
            <a:r>
              <a:rPr lang="fr-FR" sz="675" b="1" dirty="0" err="1">
                <a:solidFill>
                  <a:srgbClr val="FF0000"/>
                </a:solidFill>
                <a:latin typeface="Arial" panose="020B0604020202020204" pitchFamily="34" charset="0"/>
                <a:cs typeface="Arial" panose="020B0604020202020204" pitchFamily="34" charset="0"/>
              </a:rPr>
              <a:t>Mobility</a:t>
            </a:r>
            <a:endParaRPr lang="fr-FR" sz="675" b="1" dirty="0">
              <a:solidFill>
                <a:srgbClr val="FF0000"/>
              </a:solidFill>
              <a:latin typeface="Arial" panose="020B0604020202020204" pitchFamily="34" charset="0"/>
              <a:cs typeface="Arial" panose="020B0604020202020204" pitchFamily="34" charset="0"/>
            </a:endParaRPr>
          </a:p>
        </p:txBody>
      </p:sp>
      <p:sp>
        <p:nvSpPr>
          <p:cNvPr id="30" name="ZoneTexte 29">
            <a:extLst>
              <a:ext uri="{FF2B5EF4-FFF2-40B4-BE49-F238E27FC236}">
                <a16:creationId xmlns:a16="http://schemas.microsoft.com/office/drawing/2014/main" id="{3241A3E5-5B8A-4F0A-9754-F5A4303292AE}"/>
              </a:ext>
            </a:extLst>
          </p:cNvPr>
          <p:cNvSpPr txBox="1"/>
          <p:nvPr/>
        </p:nvSpPr>
        <p:spPr>
          <a:xfrm>
            <a:off x="5536540" y="3026506"/>
            <a:ext cx="912791" cy="230832"/>
          </a:xfrm>
          <a:prstGeom prst="rect">
            <a:avLst/>
          </a:prstGeom>
          <a:noFill/>
        </p:spPr>
        <p:txBody>
          <a:bodyPr wrap="square" rtlCol="0">
            <a:spAutoFit/>
          </a:bodyPr>
          <a:lstStyle/>
          <a:p>
            <a:pPr algn="ctr"/>
            <a:r>
              <a:rPr lang="fr-FR" sz="900" b="1" dirty="0">
                <a:solidFill>
                  <a:srgbClr val="FF0000"/>
                </a:solidFill>
                <a:highlight>
                  <a:srgbClr val="FFFF00"/>
                </a:highlight>
                <a:latin typeface="Arial" panose="020B0604020202020204" pitchFamily="34" charset="0"/>
                <a:cs typeface="Arial" panose="020B0604020202020204" pitchFamily="34" charset="0"/>
              </a:rPr>
              <a:t>Air pollution</a:t>
            </a:r>
          </a:p>
        </p:txBody>
      </p:sp>
      <p:sp>
        <p:nvSpPr>
          <p:cNvPr id="7" name="ZoneTexte 6">
            <a:extLst>
              <a:ext uri="{FF2B5EF4-FFF2-40B4-BE49-F238E27FC236}">
                <a16:creationId xmlns:a16="http://schemas.microsoft.com/office/drawing/2014/main" id="{49794EB5-8D0B-4B24-ADCA-328960BF4250}"/>
              </a:ext>
            </a:extLst>
          </p:cNvPr>
          <p:cNvSpPr txBox="1"/>
          <p:nvPr/>
        </p:nvSpPr>
        <p:spPr>
          <a:xfrm>
            <a:off x="3783088" y="2935977"/>
            <a:ext cx="912791" cy="300082"/>
          </a:xfrm>
          <a:prstGeom prst="rect">
            <a:avLst/>
          </a:prstGeom>
          <a:solidFill>
            <a:schemeClr val="bg1"/>
          </a:solidFill>
        </p:spPr>
        <p:txBody>
          <a:bodyPr wrap="square" rtlCol="0">
            <a:spAutoFit/>
          </a:bodyPr>
          <a:lstStyle/>
          <a:p>
            <a:pPr algn="ctr"/>
            <a:r>
              <a:rPr lang="fr-FR" sz="675" b="1" dirty="0">
                <a:latin typeface="Arial" panose="020B0604020202020204" pitchFamily="34" charset="0"/>
                <a:cs typeface="Arial" panose="020B0604020202020204" pitchFamily="34" charset="0"/>
              </a:rPr>
              <a:t>Active and passive smoking</a:t>
            </a:r>
          </a:p>
        </p:txBody>
      </p:sp>
      <p:sp>
        <p:nvSpPr>
          <p:cNvPr id="22" name="ZoneTexte 21">
            <a:extLst>
              <a:ext uri="{FF2B5EF4-FFF2-40B4-BE49-F238E27FC236}">
                <a16:creationId xmlns:a16="http://schemas.microsoft.com/office/drawing/2014/main" id="{08CC1DB4-D926-41BE-9794-9DB6A6CBDBA2}"/>
              </a:ext>
            </a:extLst>
          </p:cNvPr>
          <p:cNvSpPr txBox="1"/>
          <p:nvPr/>
        </p:nvSpPr>
        <p:spPr>
          <a:xfrm>
            <a:off x="5382090" y="2807642"/>
            <a:ext cx="912791" cy="196208"/>
          </a:xfrm>
          <a:prstGeom prst="rect">
            <a:avLst/>
          </a:prstGeom>
          <a:solidFill>
            <a:schemeClr val="bg1"/>
          </a:solidFill>
        </p:spPr>
        <p:txBody>
          <a:bodyPr wrap="square" rtlCol="0">
            <a:spAutoFit/>
          </a:bodyPr>
          <a:lstStyle/>
          <a:p>
            <a:pPr algn="ctr"/>
            <a:r>
              <a:rPr lang="fr-FR" sz="675" b="1" dirty="0" err="1">
                <a:solidFill>
                  <a:srgbClr val="FF0000"/>
                </a:solidFill>
                <a:latin typeface="Arial" panose="020B0604020202020204" pitchFamily="34" charset="0"/>
                <a:cs typeface="Arial" panose="020B0604020202020204" pitchFamily="34" charset="0"/>
              </a:rPr>
              <a:t>Biodiversity</a:t>
            </a:r>
            <a:r>
              <a:rPr lang="fr-FR" sz="675" b="1" dirty="0">
                <a:solidFill>
                  <a:srgbClr val="FF0000"/>
                </a:solidFill>
                <a:latin typeface="Arial" panose="020B0604020202020204" pitchFamily="34" charset="0"/>
                <a:cs typeface="Arial" panose="020B0604020202020204" pitchFamily="34" charset="0"/>
              </a:rPr>
              <a:t> </a:t>
            </a:r>
            <a:r>
              <a:rPr lang="fr-FR" sz="675" b="1" dirty="0" err="1">
                <a:solidFill>
                  <a:srgbClr val="FF0000"/>
                </a:solidFill>
                <a:latin typeface="Arial" panose="020B0604020202020204" pitchFamily="34" charset="0"/>
                <a:cs typeface="Arial" panose="020B0604020202020204" pitchFamily="34" charset="0"/>
              </a:rPr>
              <a:t>loss</a:t>
            </a:r>
            <a:endParaRPr lang="fr-FR" sz="675" b="1" dirty="0">
              <a:solidFill>
                <a:srgbClr val="FF0000"/>
              </a:solidFill>
              <a:latin typeface="Arial" panose="020B0604020202020204" pitchFamily="34" charset="0"/>
              <a:cs typeface="Arial" panose="020B0604020202020204" pitchFamily="34" charset="0"/>
            </a:endParaRPr>
          </a:p>
        </p:txBody>
      </p:sp>
      <p:sp>
        <p:nvSpPr>
          <p:cNvPr id="2" name="Titre 1">
            <a:extLst>
              <a:ext uri="{FF2B5EF4-FFF2-40B4-BE49-F238E27FC236}">
                <a16:creationId xmlns:a16="http://schemas.microsoft.com/office/drawing/2014/main" id="{90F9C86C-28C1-47F6-8625-D03BFD7C086E}"/>
              </a:ext>
            </a:extLst>
          </p:cNvPr>
          <p:cNvSpPr>
            <a:spLocks noGrp="1"/>
          </p:cNvSpPr>
          <p:nvPr>
            <p:ph type="title"/>
          </p:nvPr>
        </p:nvSpPr>
        <p:spPr>
          <a:xfrm>
            <a:off x="1721400" y="1524486"/>
            <a:ext cx="5915025" cy="745629"/>
          </a:xfrm>
        </p:spPr>
        <p:txBody>
          <a:bodyPr>
            <a:normAutofit/>
          </a:bodyPr>
          <a:lstStyle/>
          <a:p>
            <a:r>
              <a:rPr lang="fr-FR" sz="1350" b="1" dirty="0" err="1">
                <a:latin typeface="Arial" panose="020B0604020202020204" pitchFamily="34" charset="0"/>
                <a:cs typeface="Arial" panose="020B0604020202020204" pitchFamily="34" charset="0"/>
              </a:rPr>
              <a:t>Asthma</a:t>
            </a:r>
            <a:r>
              <a:rPr lang="fr-FR" sz="1350" b="1" dirty="0">
                <a:latin typeface="Arial" panose="020B0604020202020204" pitchFamily="34" charset="0"/>
                <a:cs typeface="Arial" panose="020B0604020202020204" pitchFamily="34" charset="0"/>
              </a:rPr>
              <a:t> and </a:t>
            </a:r>
            <a:r>
              <a:rPr lang="fr-FR" sz="1350" b="1" dirty="0" err="1">
                <a:latin typeface="Arial" panose="020B0604020202020204" pitchFamily="34" charset="0"/>
                <a:cs typeface="Arial" panose="020B0604020202020204" pitchFamily="34" charset="0"/>
              </a:rPr>
              <a:t>allergy</a:t>
            </a:r>
            <a:r>
              <a:rPr lang="fr-FR" sz="1350" b="1" dirty="0">
                <a:latin typeface="Arial" panose="020B0604020202020204" pitchFamily="34" charset="0"/>
                <a:cs typeface="Arial" panose="020B0604020202020204" pitchFamily="34" charset="0"/>
              </a:rPr>
              <a:t> modifiable exposome </a:t>
            </a:r>
            <a:r>
              <a:rPr lang="fr-FR" sz="1350" b="1" dirty="0" err="1">
                <a:latin typeface="Arial" panose="020B0604020202020204" pitchFamily="34" charset="0"/>
                <a:cs typeface="Arial" panose="020B0604020202020204" pitchFamily="34" charset="0"/>
              </a:rPr>
              <a:t>related</a:t>
            </a:r>
            <a:r>
              <a:rPr lang="fr-FR" sz="1350" b="1" dirty="0">
                <a:latin typeface="Arial" panose="020B0604020202020204" pitchFamily="34" charset="0"/>
                <a:cs typeface="Arial" panose="020B0604020202020204" pitchFamily="34" charset="0"/>
              </a:rPr>
              <a:t> to </a:t>
            </a:r>
            <a:r>
              <a:rPr lang="fr-FR" sz="1350" b="1" dirty="0" err="1">
                <a:latin typeface="Arial" panose="020B0604020202020204" pitchFamily="34" charset="0"/>
                <a:cs typeface="Arial" panose="020B0604020202020204" pitchFamily="34" charset="0"/>
              </a:rPr>
              <a:t>climate</a:t>
            </a:r>
            <a:r>
              <a:rPr lang="fr-FR" sz="1350" b="1" dirty="0">
                <a:latin typeface="Arial" panose="020B0604020202020204" pitchFamily="34" charset="0"/>
                <a:cs typeface="Arial" panose="020B0604020202020204" pitchFamily="34" charset="0"/>
              </a:rPr>
              <a:t> change</a:t>
            </a:r>
          </a:p>
        </p:txBody>
      </p:sp>
      <p:sp>
        <p:nvSpPr>
          <p:cNvPr id="24" name="ZoneTexte 23">
            <a:extLst>
              <a:ext uri="{FF2B5EF4-FFF2-40B4-BE49-F238E27FC236}">
                <a16:creationId xmlns:a16="http://schemas.microsoft.com/office/drawing/2014/main" id="{D0DEBBB8-0D5C-4F30-9F62-0EB96024CBB1}"/>
              </a:ext>
            </a:extLst>
          </p:cNvPr>
          <p:cNvSpPr txBox="1"/>
          <p:nvPr/>
        </p:nvSpPr>
        <p:spPr>
          <a:xfrm>
            <a:off x="3073885" y="3577174"/>
            <a:ext cx="912791" cy="196208"/>
          </a:xfrm>
          <a:prstGeom prst="rect">
            <a:avLst/>
          </a:prstGeom>
          <a:noFill/>
        </p:spPr>
        <p:txBody>
          <a:bodyPr wrap="square" rtlCol="0">
            <a:spAutoFit/>
          </a:bodyPr>
          <a:lstStyle/>
          <a:p>
            <a:pPr algn="ctr"/>
            <a:r>
              <a:rPr lang="fr-FR" sz="675" b="1" dirty="0">
                <a:latin typeface="Arial" panose="020B0604020202020204" pitchFamily="34" charset="0"/>
                <a:cs typeface="Arial" panose="020B0604020202020204" pitchFamily="34" charset="0"/>
              </a:rPr>
              <a:t>Occupation</a:t>
            </a:r>
          </a:p>
        </p:txBody>
      </p:sp>
      <p:sp>
        <p:nvSpPr>
          <p:cNvPr id="25" name="ZoneTexte 24">
            <a:extLst>
              <a:ext uri="{FF2B5EF4-FFF2-40B4-BE49-F238E27FC236}">
                <a16:creationId xmlns:a16="http://schemas.microsoft.com/office/drawing/2014/main" id="{95158E87-F521-41F8-95D6-2A2C5E9FC72B}"/>
              </a:ext>
            </a:extLst>
          </p:cNvPr>
          <p:cNvSpPr txBox="1"/>
          <p:nvPr/>
        </p:nvSpPr>
        <p:spPr>
          <a:xfrm>
            <a:off x="4502521" y="3590717"/>
            <a:ext cx="912791" cy="196208"/>
          </a:xfrm>
          <a:prstGeom prst="rect">
            <a:avLst/>
          </a:prstGeom>
          <a:noFill/>
        </p:spPr>
        <p:txBody>
          <a:bodyPr wrap="square" rtlCol="0">
            <a:spAutoFit/>
          </a:bodyPr>
          <a:lstStyle/>
          <a:p>
            <a:pPr algn="ctr"/>
            <a:r>
              <a:rPr lang="fr-FR" sz="675" b="1" dirty="0" err="1">
                <a:latin typeface="Arial" panose="020B0604020202020204" pitchFamily="34" charset="0"/>
                <a:cs typeface="Arial" panose="020B0604020202020204" pitchFamily="34" charset="0"/>
              </a:rPr>
              <a:t>Built</a:t>
            </a:r>
            <a:r>
              <a:rPr lang="fr-FR" sz="675" b="1" dirty="0">
                <a:latin typeface="Arial" panose="020B0604020202020204" pitchFamily="34" charset="0"/>
                <a:cs typeface="Arial" panose="020B0604020202020204" pitchFamily="34" charset="0"/>
              </a:rPr>
              <a:t> </a:t>
            </a:r>
            <a:r>
              <a:rPr lang="fr-FR" sz="675" b="1" dirty="0" err="1">
                <a:latin typeface="Arial" panose="020B0604020202020204" pitchFamily="34" charset="0"/>
                <a:cs typeface="Arial" panose="020B0604020202020204" pitchFamily="34" charset="0"/>
              </a:rPr>
              <a:t>environment</a:t>
            </a:r>
            <a:endParaRPr lang="fr-FR" sz="675" b="1" dirty="0">
              <a:latin typeface="Arial" panose="020B0604020202020204" pitchFamily="34" charset="0"/>
              <a:cs typeface="Arial" panose="020B0604020202020204" pitchFamily="34" charset="0"/>
            </a:endParaRPr>
          </a:p>
        </p:txBody>
      </p:sp>
      <p:sp>
        <p:nvSpPr>
          <p:cNvPr id="31" name="ZoneTexte 30">
            <a:extLst>
              <a:ext uri="{FF2B5EF4-FFF2-40B4-BE49-F238E27FC236}">
                <a16:creationId xmlns:a16="http://schemas.microsoft.com/office/drawing/2014/main" id="{D1BBCE17-B6A8-4E08-BF96-638CA432E43C}"/>
              </a:ext>
            </a:extLst>
          </p:cNvPr>
          <p:cNvSpPr txBox="1"/>
          <p:nvPr/>
        </p:nvSpPr>
        <p:spPr>
          <a:xfrm>
            <a:off x="2796931" y="2691548"/>
            <a:ext cx="912791" cy="196208"/>
          </a:xfrm>
          <a:prstGeom prst="rect">
            <a:avLst/>
          </a:prstGeom>
          <a:noFill/>
        </p:spPr>
        <p:txBody>
          <a:bodyPr wrap="square" rtlCol="0">
            <a:spAutoFit/>
          </a:bodyPr>
          <a:lstStyle/>
          <a:p>
            <a:pPr algn="ctr"/>
            <a:r>
              <a:rPr lang="fr-FR" sz="675" b="1" dirty="0">
                <a:solidFill>
                  <a:srgbClr val="FF0000"/>
                </a:solidFill>
                <a:latin typeface="Arial" panose="020B0604020202020204" pitchFamily="34" charset="0"/>
                <a:cs typeface="Arial" panose="020B0604020202020204" pitchFamily="34" charset="0"/>
              </a:rPr>
              <a:t>Diet</a:t>
            </a:r>
          </a:p>
        </p:txBody>
      </p:sp>
      <p:sp>
        <p:nvSpPr>
          <p:cNvPr id="33" name="Titre 1">
            <a:extLst>
              <a:ext uri="{FF2B5EF4-FFF2-40B4-BE49-F238E27FC236}">
                <a16:creationId xmlns:a16="http://schemas.microsoft.com/office/drawing/2014/main" id="{F9EF96ED-10B3-41C6-8659-A617E234B729}"/>
              </a:ext>
            </a:extLst>
          </p:cNvPr>
          <p:cNvSpPr txBox="1">
            <a:spLocks noChangeArrowheads="1"/>
          </p:cNvSpPr>
          <p:nvPr/>
        </p:nvSpPr>
        <p:spPr bwMode="auto">
          <a:xfrm>
            <a:off x="1242407" y="1095439"/>
            <a:ext cx="5562618" cy="480197"/>
          </a:xfrm>
          <a:prstGeom prst="rect">
            <a:avLst/>
          </a:prstGeom>
          <a:solidFill>
            <a:schemeClr val="bg2"/>
          </a:solidFill>
          <a:ln>
            <a:noFill/>
          </a:ln>
        </p:spPr>
        <p:txBody>
          <a:bodyPr/>
          <a:lstStyle>
            <a:lvl1pPr>
              <a:defRPr>
                <a:solidFill>
                  <a:schemeClr val="bg1"/>
                </a:solidFill>
                <a:latin typeface="Arial" panose="020B0604020202020204" pitchFamily="34" charset="0"/>
                <a:ea typeface="Microsoft YaHei" panose="020B0503020204020204" pitchFamily="34" charset="-122"/>
              </a:defRPr>
            </a:lvl1pPr>
            <a:lvl2pPr>
              <a:defRPr>
                <a:solidFill>
                  <a:schemeClr val="bg1"/>
                </a:solidFill>
                <a:latin typeface="Arial" panose="020B0604020202020204" pitchFamily="34" charset="0"/>
                <a:ea typeface="Microsoft YaHei" panose="020B0503020204020204" pitchFamily="34" charset="-122"/>
              </a:defRPr>
            </a:lvl2pPr>
            <a:lvl3pPr>
              <a:defRPr>
                <a:solidFill>
                  <a:schemeClr val="bg1"/>
                </a:solidFill>
                <a:latin typeface="Arial" panose="020B0604020202020204" pitchFamily="34" charset="0"/>
                <a:ea typeface="Microsoft YaHei" panose="020B0503020204020204" pitchFamily="34" charset="-122"/>
              </a:defRPr>
            </a:lvl3pPr>
            <a:lvl4pPr>
              <a:defRPr>
                <a:solidFill>
                  <a:schemeClr val="bg1"/>
                </a:solidFill>
                <a:latin typeface="Arial" panose="020B0604020202020204" pitchFamily="34" charset="0"/>
                <a:ea typeface="Microsoft YaHei" panose="020B0503020204020204" pitchFamily="34" charset="-122"/>
              </a:defRPr>
            </a:lvl4pPr>
            <a:lvl5pPr>
              <a:defRPr>
                <a:solidFill>
                  <a:schemeClr val="bg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bg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bg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bg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bg1"/>
                </a:solidFill>
                <a:latin typeface="Arial" panose="020B0604020202020204" pitchFamily="34" charset="0"/>
                <a:ea typeface="Microsoft YaHei" panose="020B0503020204020204" pitchFamily="34" charset="-122"/>
              </a:defRPr>
            </a:lvl9pPr>
          </a:lstStyle>
          <a:p>
            <a:pPr defTabSz="514269">
              <a:lnSpc>
                <a:spcPct val="90000"/>
              </a:lnSpc>
            </a:pPr>
            <a:r>
              <a:rPr lang="fr-FR" altLang="fr-FR" sz="2100" b="1" dirty="0" err="1">
                <a:solidFill>
                  <a:schemeClr val="tx1"/>
                </a:solidFill>
                <a:cs typeface="Arial" panose="020B0604020202020204" pitchFamily="34" charset="0"/>
              </a:rPr>
              <a:t>Taking</a:t>
            </a:r>
            <a:r>
              <a:rPr lang="fr-FR" altLang="fr-FR" sz="2100" b="1" dirty="0">
                <a:solidFill>
                  <a:schemeClr val="tx1"/>
                </a:solidFill>
                <a:cs typeface="Arial" panose="020B0604020202020204" pitchFamily="34" charset="0"/>
              </a:rPr>
              <a:t> </a:t>
            </a:r>
            <a:r>
              <a:rPr lang="fr-FR" altLang="fr-FR" sz="2100" b="1" dirty="0" err="1">
                <a:solidFill>
                  <a:schemeClr val="tx1"/>
                </a:solidFill>
                <a:cs typeface="Arial" panose="020B0604020202020204" pitchFamily="34" charset="0"/>
              </a:rPr>
              <a:t>into</a:t>
            </a:r>
            <a:r>
              <a:rPr lang="fr-FR" altLang="fr-FR" sz="2100" b="1" dirty="0">
                <a:solidFill>
                  <a:schemeClr val="tx1"/>
                </a:solidFill>
                <a:cs typeface="Arial" panose="020B0604020202020204" pitchFamily="34" charset="0"/>
              </a:rPr>
              <a:t> </a:t>
            </a:r>
            <a:r>
              <a:rPr lang="fr-FR" altLang="fr-FR" sz="2100" b="1" dirty="0" err="1">
                <a:solidFill>
                  <a:schemeClr val="tx1"/>
                </a:solidFill>
                <a:cs typeface="Arial" panose="020B0604020202020204" pitchFamily="34" charset="0"/>
              </a:rPr>
              <a:t>account</a:t>
            </a:r>
            <a:r>
              <a:rPr lang="fr-FR" altLang="fr-FR" sz="2100" b="1" dirty="0">
                <a:solidFill>
                  <a:schemeClr val="tx1"/>
                </a:solidFill>
                <a:cs typeface="Arial" panose="020B0604020202020204" pitchFamily="34" charset="0"/>
              </a:rPr>
              <a:t> the exposome</a:t>
            </a:r>
            <a:endParaRPr lang="en-US" altLang="fr-FR" sz="2100" b="1" dirty="0">
              <a:solidFill>
                <a:schemeClr val="tx1"/>
              </a:solidFill>
              <a:cs typeface="Arial" panose="020B0604020202020204" pitchFamily="34" charset="0"/>
            </a:endParaRPr>
          </a:p>
        </p:txBody>
      </p:sp>
      <p:sp>
        <p:nvSpPr>
          <p:cNvPr id="14" name="ZoneTexte 13">
            <a:extLst>
              <a:ext uri="{FF2B5EF4-FFF2-40B4-BE49-F238E27FC236}">
                <a16:creationId xmlns:a16="http://schemas.microsoft.com/office/drawing/2014/main" id="{2B3DD7D5-13EA-4FCF-A1A4-D0F27BEEE01C}"/>
              </a:ext>
            </a:extLst>
          </p:cNvPr>
          <p:cNvSpPr txBox="1"/>
          <p:nvPr/>
        </p:nvSpPr>
        <p:spPr>
          <a:xfrm>
            <a:off x="3709723" y="3888037"/>
            <a:ext cx="1107178" cy="300082"/>
          </a:xfrm>
          <a:prstGeom prst="rect">
            <a:avLst/>
          </a:prstGeom>
          <a:solidFill>
            <a:schemeClr val="bg1"/>
          </a:solidFill>
        </p:spPr>
        <p:txBody>
          <a:bodyPr wrap="square" rtlCol="0">
            <a:spAutoFit/>
          </a:bodyPr>
          <a:lstStyle/>
          <a:p>
            <a:pPr algn="ctr"/>
            <a:r>
              <a:rPr lang="fr-FR" sz="675" b="1" dirty="0">
                <a:solidFill>
                  <a:srgbClr val="FF0000"/>
                </a:solidFill>
                <a:latin typeface="Arial" panose="020B0604020202020204" pitchFamily="34" charset="0"/>
                <a:cs typeface="Arial" panose="020B0604020202020204" pitchFamily="34" charset="0"/>
              </a:rPr>
              <a:t>Infections (SARS-COV2)</a:t>
            </a:r>
          </a:p>
        </p:txBody>
      </p:sp>
      <p:sp>
        <p:nvSpPr>
          <p:cNvPr id="10" name="Espace réservé du pied de page 9">
            <a:extLst>
              <a:ext uri="{FF2B5EF4-FFF2-40B4-BE49-F238E27FC236}">
                <a16:creationId xmlns:a16="http://schemas.microsoft.com/office/drawing/2014/main" id="{4C8F40F4-D77D-440F-87A1-2D0AEE60413A}"/>
              </a:ext>
            </a:extLst>
          </p:cNvPr>
          <p:cNvSpPr>
            <a:spLocks noGrp="1"/>
          </p:cNvSpPr>
          <p:nvPr>
            <p:ph type="ftr" sz="quarter" idx="11"/>
          </p:nvPr>
        </p:nvSpPr>
        <p:spPr/>
        <p:txBody>
          <a:bodyPr/>
          <a:lstStyle/>
          <a:p>
            <a:r>
              <a:rPr lang="fr-FR"/>
              <a:t>IAM-PUE-2023</a:t>
            </a:r>
          </a:p>
        </p:txBody>
      </p:sp>
      <p:pic>
        <p:nvPicPr>
          <p:cNvPr id="3" name="Grafik 2">
            <a:extLst>
              <a:ext uri="{FF2B5EF4-FFF2-40B4-BE49-F238E27FC236}">
                <a16:creationId xmlns:a16="http://schemas.microsoft.com/office/drawing/2014/main" id="{5AB71BB2-3786-5E46-8E5E-ADFB028EB1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58354" y="5319211"/>
            <a:ext cx="1353249" cy="675806"/>
          </a:xfrm>
          <a:prstGeom prst="rect">
            <a:avLst/>
          </a:prstGeom>
        </p:spPr>
      </p:pic>
      <p:sp>
        <p:nvSpPr>
          <p:cNvPr id="32" name="Ellipse 31">
            <a:extLst>
              <a:ext uri="{FF2B5EF4-FFF2-40B4-BE49-F238E27FC236}">
                <a16:creationId xmlns:a16="http://schemas.microsoft.com/office/drawing/2014/main" id="{AD7CD1A5-EA1B-48E2-AE10-B2E3A4E1909A}"/>
              </a:ext>
            </a:extLst>
          </p:cNvPr>
          <p:cNvSpPr/>
          <p:nvPr/>
        </p:nvSpPr>
        <p:spPr>
          <a:xfrm>
            <a:off x="5397648" y="2408480"/>
            <a:ext cx="1190576" cy="103959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186811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re 12">
            <a:extLst>
              <a:ext uri="{FF2B5EF4-FFF2-40B4-BE49-F238E27FC236}">
                <a16:creationId xmlns:a16="http://schemas.microsoft.com/office/drawing/2014/main" id="{9A16E648-DB54-47E4-B17F-2154FD4E01A9}"/>
              </a:ext>
            </a:extLst>
          </p:cNvPr>
          <p:cNvSpPr>
            <a:spLocks noGrp="1"/>
          </p:cNvSpPr>
          <p:nvPr>
            <p:ph type="title"/>
          </p:nvPr>
        </p:nvSpPr>
        <p:spPr>
          <a:xfrm>
            <a:off x="457200" y="1143001"/>
            <a:ext cx="6172200" cy="323165"/>
          </a:xfrm>
        </p:spPr>
        <p:txBody>
          <a:bodyPr/>
          <a:lstStyle/>
          <a:p>
            <a:endParaRPr lang="fr-FR" sz="2100" b="1" dirty="0">
              <a:solidFill>
                <a:srgbClr val="FF0000"/>
              </a:solidFill>
            </a:endParaRPr>
          </a:p>
        </p:txBody>
      </p:sp>
      <p:sp>
        <p:nvSpPr>
          <p:cNvPr id="4" name="Espace réservé de la date 3">
            <a:extLst>
              <a:ext uri="{FF2B5EF4-FFF2-40B4-BE49-F238E27FC236}">
                <a16:creationId xmlns:a16="http://schemas.microsoft.com/office/drawing/2014/main" id="{2C910724-3473-4CD2-AA88-BA98C90427E8}"/>
              </a:ext>
            </a:extLst>
          </p:cNvPr>
          <p:cNvSpPr>
            <a:spLocks noGrp="1"/>
          </p:cNvSpPr>
          <p:nvPr>
            <p:ph type="dt" sz="half" idx="10"/>
          </p:nvPr>
        </p:nvSpPr>
        <p:spPr>
          <a:xfrm>
            <a:off x="273538" y="6389603"/>
            <a:ext cx="2057400" cy="207749"/>
          </a:xfrm>
        </p:spPr>
        <p:txBody>
          <a:bodyPr/>
          <a:lstStyle/>
          <a:p>
            <a:fld id="{3C363A85-68EA-4F22-8EDE-65FBEC93614D}" type="datetime1">
              <a:rPr lang="fr-FR" smtClean="0"/>
              <a:t>20/09/2025</a:t>
            </a:fld>
            <a:endParaRPr lang="fr-FR" dirty="0"/>
          </a:p>
        </p:txBody>
      </p:sp>
      <p:sp>
        <p:nvSpPr>
          <p:cNvPr id="5" name="Espace réservé du pied de page 4">
            <a:extLst>
              <a:ext uri="{FF2B5EF4-FFF2-40B4-BE49-F238E27FC236}">
                <a16:creationId xmlns:a16="http://schemas.microsoft.com/office/drawing/2014/main" id="{F0EAFC42-0F47-42D9-8E3F-A955FCB7AF92}"/>
              </a:ext>
            </a:extLst>
          </p:cNvPr>
          <p:cNvSpPr>
            <a:spLocks noGrp="1"/>
          </p:cNvSpPr>
          <p:nvPr>
            <p:ph type="ftr" sz="quarter" idx="11"/>
          </p:nvPr>
        </p:nvSpPr>
        <p:spPr/>
        <p:txBody>
          <a:bodyPr/>
          <a:lstStyle/>
          <a:p>
            <a:r>
              <a:rPr lang="fr-FR"/>
              <a:t>GREE 2025</a:t>
            </a:r>
            <a:endParaRPr lang="fr-FR" dirty="0"/>
          </a:p>
        </p:txBody>
      </p:sp>
      <p:pic>
        <p:nvPicPr>
          <p:cNvPr id="7" name="Image 6">
            <a:extLst>
              <a:ext uri="{FF2B5EF4-FFF2-40B4-BE49-F238E27FC236}">
                <a16:creationId xmlns:a16="http://schemas.microsoft.com/office/drawing/2014/main" id="{6BEA48E8-3510-43C9-BF0A-F6D904B4CFE6}"/>
              </a:ext>
            </a:extLst>
          </p:cNvPr>
          <p:cNvPicPr>
            <a:picLocks noChangeAspect="1"/>
          </p:cNvPicPr>
          <p:nvPr/>
        </p:nvPicPr>
        <p:blipFill>
          <a:blip r:embed="rId3"/>
          <a:stretch>
            <a:fillRect/>
          </a:stretch>
        </p:blipFill>
        <p:spPr>
          <a:xfrm>
            <a:off x="7201292" y="1500201"/>
            <a:ext cx="1050131" cy="1382316"/>
          </a:xfrm>
          <a:prstGeom prst="rect">
            <a:avLst/>
          </a:prstGeom>
        </p:spPr>
      </p:pic>
      <p:pic>
        <p:nvPicPr>
          <p:cNvPr id="9" name="Image 8">
            <a:extLst>
              <a:ext uri="{FF2B5EF4-FFF2-40B4-BE49-F238E27FC236}">
                <a16:creationId xmlns:a16="http://schemas.microsoft.com/office/drawing/2014/main" id="{F9DF524D-CBEB-4C95-8AFD-5354E4CE58F0}"/>
              </a:ext>
            </a:extLst>
          </p:cNvPr>
          <p:cNvPicPr>
            <a:picLocks noChangeAspect="1"/>
          </p:cNvPicPr>
          <p:nvPr/>
        </p:nvPicPr>
        <p:blipFill>
          <a:blip r:embed="rId4"/>
          <a:stretch>
            <a:fillRect/>
          </a:stretch>
        </p:blipFill>
        <p:spPr>
          <a:xfrm>
            <a:off x="5900165" y="1559374"/>
            <a:ext cx="1028700" cy="1409105"/>
          </a:xfrm>
          <a:prstGeom prst="rect">
            <a:avLst/>
          </a:prstGeom>
        </p:spPr>
      </p:pic>
      <p:pic>
        <p:nvPicPr>
          <p:cNvPr id="10" name="Image 9">
            <a:extLst>
              <a:ext uri="{FF2B5EF4-FFF2-40B4-BE49-F238E27FC236}">
                <a16:creationId xmlns:a16="http://schemas.microsoft.com/office/drawing/2014/main" id="{A235E1E1-0319-4A90-9D74-F77BCBD52D3B}"/>
              </a:ext>
            </a:extLst>
          </p:cNvPr>
          <p:cNvPicPr>
            <a:picLocks noChangeAspect="1"/>
          </p:cNvPicPr>
          <p:nvPr/>
        </p:nvPicPr>
        <p:blipFill>
          <a:blip r:embed="rId5"/>
          <a:stretch>
            <a:fillRect/>
          </a:stretch>
        </p:blipFill>
        <p:spPr>
          <a:xfrm>
            <a:off x="7740549" y="2982286"/>
            <a:ext cx="1087636" cy="1328738"/>
          </a:xfrm>
          <a:prstGeom prst="rect">
            <a:avLst/>
          </a:prstGeom>
        </p:spPr>
      </p:pic>
      <p:pic>
        <p:nvPicPr>
          <p:cNvPr id="11" name="Image 10">
            <a:extLst>
              <a:ext uri="{FF2B5EF4-FFF2-40B4-BE49-F238E27FC236}">
                <a16:creationId xmlns:a16="http://schemas.microsoft.com/office/drawing/2014/main" id="{CE1A795C-79AA-4AA0-B664-366E92931C83}"/>
              </a:ext>
            </a:extLst>
          </p:cNvPr>
          <p:cNvPicPr>
            <a:picLocks noChangeAspect="1"/>
          </p:cNvPicPr>
          <p:nvPr/>
        </p:nvPicPr>
        <p:blipFill>
          <a:blip r:embed="rId6"/>
          <a:stretch>
            <a:fillRect/>
          </a:stretch>
        </p:blipFill>
        <p:spPr>
          <a:xfrm>
            <a:off x="6551439" y="3021698"/>
            <a:ext cx="996554" cy="1451967"/>
          </a:xfrm>
          <a:prstGeom prst="rect">
            <a:avLst/>
          </a:prstGeom>
        </p:spPr>
      </p:pic>
      <p:pic>
        <p:nvPicPr>
          <p:cNvPr id="1026" name="Picture 2" descr="Articles de journaux – ECOFORUM">
            <a:extLst>
              <a:ext uri="{FF2B5EF4-FFF2-40B4-BE49-F238E27FC236}">
                <a16:creationId xmlns:a16="http://schemas.microsoft.com/office/drawing/2014/main" id="{5BB26CA1-25CD-4E90-81BF-5E5B0B96797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17643" y="1721552"/>
            <a:ext cx="2467734" cy="1734843"/>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a:extLst>
              <a:ext uri="{FF2B5EF4-FFF2-40B4-BE49-F238E27FC236}">
                <a16:creationId xmlns:a16="http://schemas.microsoft.com/office/drawing/2014/main" id="{F3319C87-5347-447D-ABE1-68CE980A2BE4}"/>
              </a:ext>
            </a:extLst>
          </p:cNvPr>
          <p:cNvPicPr>
            <a:picLocks noChangeAspect="1"/>
          </p:cNvPicPr>
          <p:nvPr/>
        </p:nvPicPr>
        <p:blipFill>
          <a:blip r:embed="rId8"/>
          <a:stretch>
            <a:fillRect/>
          </a:stretch>
        </p:blipFill>
        <p:spPr>
          <a:xfrm>
            <a:off x="4120532" y="1837221"/>
            <a:ext cx="1450412" cy="1936375"/>
          </a:xfrm>
          <a:prstGeom prst="rect">
            <a:avLst/>
          </a:prstGeom>
        </p:spPr>
      </p:pic>
      <p:pic>
        <p:nvPicPr>
          <p:cNvPr id="3" name="Image 2">
            <a:extLst>
              <a:ext uri="{FF2B5EF4-FFF2-40B4-BE49-F238E27FC236}">
                <a16:creationId xmlns:a16="http://schemas.microsoft.com/office/drawing/2014/main" id="{17F3BBA8-6815-4377-9F0A-2DA2BD4C34EA}"/>
              </a:ext>
            </a:extLst>
          </p:cNvPr>
          <p:cNvPicPr>
            <a:picLocks noChangeAspect="1"/>
          </p:cNvPicPr>
          <p:nvPr/>
        </p:nvPicPr>
        <p:blipFill>
          <a:blip r:embed="rId9"/>
          <a:stretch>
            <a:fillRect/>
          </a:stretch>
        </p:blipFill>
        <p:spPr>
          <a:xfrm>
            <a:off x="260649" y="2071529"/>
            <a:ext cx="1039416" cy="1393031"/>
          </a:xfrm>
          <a:prstGeom prst="rect">
            <a:avLst/>
          </a:prstGeom>
        </p:spPr>
      </p:pic>
      <p:pic>
        <p:nvPicPr>
          <p:cNvPr id="8" name="Image 7">
            <a:extLst>
              <a:ext uri="{FF2B5EF4-FFF2-40B4-BE49-F238E27FC236}">
                <a16:creationId xmlns:a16="http://schemas.microsoft.com/office/drawing/2014/main" id="{FFBA8104-8DA1-4BC7-AE58-3681DF9CCCDE}"/>
              </a:ext>
            </a:extLst>
          </p:cNvPr>
          <p:cNvPicPr>
            <a:picLocks noChangeAspect="1"/>
          </p:cNvPicPr>
          <p:nvPr/>
        </p:nvPicPr>
        <p:blipFill>
          <a:blip r:embed="rId10"/>
          <a:stretch>
            <a:fillRect/>
          </a:stretch>
        </p:blipFill>
        <p:spPr>
          <a:xfrm>
            <a:off x="1778043" y="3769822"/>
            <a:ext cx="975122" cy="1484114"/>
          </a:xfrm>
          <a:prstGeom prst="rect">
            <a:avLst/>
          </a:prstGeom>
        </p:spPr>
      </p:pic>
      <p:sp>
        <p:nvSpPr>
          <p:cNvPr id="12" name="ZoneTexte 11">
            <a:extLst>
              <a:ext uri="{FF2B5EF4-FFF2-40B4-BE49-F238E27FC236}">
                <a16:creationId xmlns:a16="http://schemas.microsoft.com/office/drawing/2014/main" id="{EE1105C2-FC6E-4B8F-8849-8711E6580731}"/>
              </a:ext>
            </a:extLst>
          </p:cNvPr>
          <p:cNvSpPr txBox="1"/>
          <p:nvPr/>
        </p:nvSpPr>
        <p:spPr>
          <a:xfrm>
            <a:off x="5425366" y="5289903"/>
            <a:ext cx="3248699" cy="1061829"/>
          </a:xfrm>
          <a:prstGeom prst="rect">
            <a:avLst/>
          </a:prstGeom>
          <a:solidFill>
            <a:schemeClr val="accent3">
              <a:lumMod val="20000"/>
              <a:lumOff val="80000"/>
            </a:schemeClr>
          </a:solidFill>
          <a:ln w="28575" cmpd="dbl">
            <a:solidFill>
              <a:schemeClr val="accent1"/>
            </a:solidFill>
          </a:ln>
        </p:spPr>
        <p:txBody>
          <a:bodyPr wrap="square" rtlCol="0">
            <a:spAutoFit/>
          </a:bodyPr>
          <a:lstStyle/>
          <a:p>
            <a:r>
              <a:rPr lang="fr-FR" sz="2100" b="1" dirty="0">
                <a:solidFill>
                  <a:srgbClr val="DA0000"/>
                </a:solidFill>
              </a:rPr>
              <a:t>« Air pollution </a:t>
            </a:r>
            <a:r>
              <a:rPr lang="fr-FR" sz="2100" b="1" dirty="0" err="1">
                <a:solidFill>
                  <a:srgbClr val="DA0000"/>
                </a:solidFill>
              </a:rPr>
              <a:t>is</a:t>
            </a:r>
            <a:r>
              <a:rPr lang="fr-FR" sz="2100" b="1" dirty="0">
                <a:solidFill>
                  <a:srgbClr val="DA0000"/>
                </a:solidFill>
              </a:rPr>
              <a:t> the new </a:t>
            </a:r>
            <a:r>
              <a:rPr lang="fr-FR" sz="2100" b="1" dirty="0" err="1">
                <a:solidFill>
                  <a:srgbClr val="DA0000"/>
                </a:solidFill>
              </a:rPr>
              <a:t>tobacco</a:t>
            </a:r>
            <a:r>
              <a:rPr lang="fr-FR" sz="2100" b="1" dirty="0">
                <a:solidFill>
                  <a:srgbClr val="DA0000"/>
                </a:solidFill>
              </a:rPr>
              <a:t> »</a:t>
            </a:r>
          </a:p>
          <a:p>
            <a:r>
              <a:rPr lang="fr-FR" sz="1050" i="1" dirty="0">
                <a:solidFill>
                  <a:srgbClr val="DA0000"/>
                </a:solidFill>
              </a:rPr>
              <a:t>Dr </a:t>
            </a:r>
            <a:r>
              <a:rPr lang="fr-FR" sz="1050" i="1" dirty="0" err="1">
                <a:solidFill>
                  <a:srgbClr val="DA0000"/>
                </a:solidFill>
              </a:rPr>
              <a:t>Tedros</a:t>
            </a:r>
            <a:r>
              <a:rPr lang="fr-FR" sz="1050" i="1" dirty="0">
                <a:solidFill>
                  <a:srgbClr val="DA0000"/>
                </a:solidFill>
              </a:rPr>
              <a:t> </a:t>
            </a:r>
            <a:r>
              <a:rPr lang="fr-FR" sz="1050" i="1" dirty="0" err="1">
                <a:solidFill>
                  <a:srgbClr val="DA0000"/>
                </a:solidFill>
              </a:rPr>
              <a:t>Adhanom</a:t>
            </a:r>
            <a:r>
              <a:rPr lang="fr-FR" sz="1050" i="1" dirty="0">
                <a:solidFill>
                  <a:srgbClr val="DA0000"/>
                </a:solidFill>
              </a:rPr>
              <a:t> </a:t>
            </a:r>
            <a:r>
              <a:rPr lang="fr-FR" sz="1050" i="1" dirty="0" err="1">
                <a:solidFill>
                  <a:srgbClr val="DA0000"/>
                </a:solidFill>
              </a:rPr>
              <a:t>Grebreyesus</a:t>
            </a:r>
            <a:endParaRPr lang="fr-FR" sz="1050" i="1" dirty="0">
              <a:solidFill>
                <a:srgbClr val="DA0000"/>
              </a:solidFill>
            </a:endParaRPr>
          </a:p>
          <a:p>
            <a:r>
              <a:rPr lang="fr-FR" sz="1050" i="1" dirty="0">
                <a:solidFill>
                  <a:srgbClr val="DA0000"/>
                </a:solidFill>
              </a:rPr>
              <a:t>WHO </a:t>
            </a:r>
            <a:r>
              <a:rPr lang="fr-FR" sz="1050" i="1" dirty="0" err="1">
                <a:solidFill>
                  <a:srgbClr val="DA0000"/>
                </a:solidFill>
              </a:rPr>
              <a:t>Director</a:t>
            </a:r>
            <a:r>
              <a:rPr lang="fr-FR" sz="1050" i="1" dirty="0">
                <a:solidFill>
                  <a:srgbClr val="DA0000"/>
                </a:solidFill>
              </a:rPr>
              <a:t>-General</a:t>
            </a:r>
          </a:p>
        </p:txBody>
      </p:sp>
      <p:pic>
        <p:nvPicPr>
          <p:cNvPr id="15" name="Picture 2" descr="China Daily Presentation.key">
            <a:extLst>
              <a:ext uri="{FF2B5EF4-FFF2-40B4-BE49-F238E27FC236}">
                <a16:creationId xmlns:a16="http://schemas.microsoft.com/office/drawing/2014/main" id="{D75937BC-49B9-47B5-8B2A-3CAB5D33543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9913" y="3646655"/>
            <a:ext cx="1285875" cy="1993106"/>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 15">
            <a:extLst>
              <a:ext uri="{FF2B5EF4-FFF2-40B4-BE49-F238E27FC236}">
                <a16:creationId xmlns:a16="http://schemas.microsoft.com/office/drawing/2014/main" id="{303216F6-A87F-465A-BB80-CE345458FD76}"/>
              </a:ext>
            </a:extLst>
          </p:cNvPr>
          <p:cNvPicPr>
            <a:picLocks noChangeAspect="1"/>
          </p:cNvPicPr>
          <p:nvPr/>
        </p:nvPicPr>
        <p:blipFill>
          <a:blip r:embed="rId12"/>
          <a:stretch>
            <a:fillRect/>
          </a:stretch>
        </p:blipFill>
        <p:spPr>
          <a:xfrm>
            <a:off x="3106869" y="3917737"/>
            <a:ext cx="1773242" cy="1914525"/>
          </a:xfrm>
          <a:prstGeom prst="rect">
            <a:avLst/>
          </a:prstGeom>
        </p:spPr>
      </p:pic>
      <p:sp>
        <p:nvSpPr>
          <p:cNvPr id="18" name="ZoneTexte 17">
            <a:extLst>
              <a:ext uri="{FF2B5EF4-FFF2-40B4-BE49-F238E27FC236}">
                <a16:creationId xmlns:a16="http://schemas.microsoft.com/office/drawing/2014/main" id="{E9BD1BE5-8DD0-45E7-B9BD-DDB1999B2026}"/>
              </a:ext>
            </a:extLst>
          </p:cNvPr>
          <p:cNvSpPr txBox="1"/>
          <p:nvPr/>
        </p:nvSpPr>
        <p:spPr>
          <a:xfrm>
            <a:off x="635508" y="390680"/>
            <a:ext cx="5993892" cy="461665"/>
          </a:xfrm>
          <a:prstGeom prst="rect">
            <a:avLst/>
          </a:prstGeom>
          <a:noFill/>
        </p:spPr>
        <p:txBody>
          <a:bodyPr wrap="square">
            <a:spAutoFit/>
          </a:bodyPr>
          <a:lstStyle/>
          <a:p>
            <a:r>
              <a:rPr lang="fr-FR" sz="2400" b="1" dirty="0">
                <a:solidFill>
                  <a:srgbClr val="FF0000"/>
                </a:solidFill>
              </a:rPr>
              <a:t>Air pollution </a:t>
            </a:r>
            <a:r>
              <a:rPr lang="fr-FR" sz="2400" b="1" dirty="0" err="1">
                <a:solidFill>
                  <a:srgbClr val="FF0000"/>
                </a:solidFill>
              </a:rPr>
              <a:t>is</a:t>
            </a:r>
            <a:r>
              <a:rPr lang="fr-FR" sz="2400" b="1" dirty="0">
                <a:solidFill>
                  <a:srgbClr val="FF0000"/>
                </a:solidFill>
              </a:rPr>
              <a:t> a major public health </a:t>
            </a:r>
            <a:r>
              <a:rPr lang="fr-FR" sz="2400" b="1" dirty="0" err="1">
                <a:solidFill>
                  <a:srgbClr val="FF0000"/>
                </a:solidFill>
              </a:rPr>
              <a:t>concern</a:t>
            </a:r>
            <a:endParaRPr lang="fr-FR" sz="2400" b="1" dirty="0">
              <a:solidFill>
                <a:srgbClr val="FF0000"/>
              </a:solidFill>
            </a:endParaRPr>
          </a:p>
        </p:txBody>
      </p:sp>
    </p:spTree>
    <p:extLst>
      <p:ext uri="{BB962C8B-B14F-4D97-AF65-F5344CB8AC3E}">
        <p14:creationId xmlns:p14="http://schemas.microsoft.com/office/powerpoint/2010/main" val="2449208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Rectangle 9"/>
          <p:cNvSpPr/>
          <p:nvPr/>
        </p:nvSpPr>
        <p:spPr>
          <a:xfrm>
            <a:off x="7817410" y="2089802"/>
            <a:ext cx="174905" cy="618952"/>
          </a:xfrm>
          <a:prstGeom prst="rect">
            <a:avLst/>
          </a:prstGeom>
          <a:solidFill>
            <a:schemeClr val="accent1">
              <a:lumMod val="20000"/>
              <a:lumOff val="80000"/>
            </a:schemeClr>
          </a:solidFill>
          <a:ln>
            <a:solidFill>
              <a:schemeClr val="accent1">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013">
              <a:solidFill>
                <a:schemeClr val="tx1"/>
              </a:solidFill>
            </a:endParaRPr>
          </a:p>
        </p:txBody>
      </p:sp>
      <p:sp>
        <p:nvSpPr>
          <p:cNvPr id="11" name="Rectangle 10"/>
          <p:cNvSpPr/>
          <p:nvPr/>
        </p:nvSpPr>
        <p:spPr>
          <a:xfrm>
            <a:off x="7817409" y="2744882"/>
            <a:ext cx="174905" cy="607500"/>
          </a:xfrm>
          <a:prstGeom prst="rect">
            <a:avLst/>
          </a:prstGeom>
          <a:solidFill>
            <a:schemeClr val="accent1">
              <a:lumMod val="20000"/>
              <a:lumOff val="80000"/>
            </a:schemeClr>
          </a:solidFill>
          <a:ln>
            <a:solidFill>
              <a:schemeClr val="accent1">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013">
              <a:solidFill>
                <a:schemeClr val="tx1"/>
              </a:solidFill>
            </a:endParaRPr>
          </a:p>
        </p:txBody>
      </p:sp>
      <p:sp>
        <p:nvSpPr>
          <p:cNvPr id="12" name="Rectangle 11"/>
          <p:cNvSpPr/>
          <p:nvPr/>
        </p:nvSpPr>
        <p:spPr>
          <a:xfrm>
            <a:off x="7817409" y="3374852"/>
            <a:ext cx="174905" cy="618952"/>
          </a:xfrm>
          <a:prstGeom prst="rect">
            <a:avLst/>
          </a:prstGeom>
          <a:solidFill>
            <a:schemeClr val="accent1">
              <a:lumMod val="20000"/>
              <a:lumOff val="80000"/>
            </a:schemeClr>
          </a:solidFill>
          <a:ln>
            <a:solidFill>
              <a:schemeClr val="accent1">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013">
              <a:solidFill>
                <a:schemeClr val="tx1"/>
              </a:solidFill>
            </a:endParaRPr>
          </a:p>
        </p:txBody>
      </p:sp>
      <p:sp>
        <p:nvSpPr>
          <p:cNvPr id="13" name="Rectangle 12"/>
          <p:cNvSpPr/>
          <p:nvPr/>
        </p:nvSpPr>
        <p:spPr>
          <a:xfrm>
            <a:off x="7817410" y="4015625"/>
            <a:ext cx="174905" cy="618952"/>
          </a:xfrm>
          <a:prstGeom prst="rect">
            <a:avLst/>
          </a:prstGeom>
          <a:solidFill>
            <a:schemeClr val="accent1">
              <a:lumMod val="20000"/>
              <a:lumOff val="80000"/>
            </a:schemeClr>
          </a:solidFill>
          <a:ln>
            <a:solidFill>
              <a:schemeClr val="accent1">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013">
              <a:solidFill>
                <a:schemeClr val="tx1"/>
              </a:solidFill>
            </a:endParaRPr>
          </a:p>
        </p:txBody>
      </p:sp>
      <p:sp>
        <p:nvSpPr>
          <p:cNvPr id="14" name="Rectangle 13"/>
          <p:cNvSpPr/>
          <p:nvPr/>
        </p:nvSpPr>
        <p:spPr>
          <a:xfrm>
            <a:off x="7817410" y="4660536"/>
            <a:ext cx="174905" cy="618952"/>
          </a:xfrm>
          <a:prstGeom prst="rect">
            <a:avLst/>
          </a:prstGeom>
          <a:solidFill>
            <a:schemeClr val="accent1">
              <a:lumMod val="20000"/>
              <a:lumOff val="80000"/>
            </a:schemeClr>
          </a:solidFill>
          <a:ln>
            <a:solidFill>
              <a:schemeClr val="accent1">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013">
              <a:solidFill>
                <a:schemeClr val="tx1"/>
              </a:solidFill>
            </a:endParaRPr>
          </a:p>
        </p:txBody>
      </p:sp>
      <p:sp>
        <p:nvSpPr>
          <p:cNvPr id="15" name="Rectangle 14"/>
          <p:cNvSpPr/>
          <p:nvPr/>
        </p:nvSpPr>
        <p:spPr>
          <a:xfrm>
            <a:off x="7817410" y="1446355"/>
            <a:ext cx="174905" cy="621675"/>
          </a:xfrm>
          <a:prstGeom prst="rect">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013">
              <a:solidFill>
                <a:schemeClr val="tx1"/>
              </a:solidFill>
            </a:endParaRPr>
          </a:p>
        </p:txBody>
      </p:sp>
      <p:sp>
        <p:nvSpPr>
          <p:cNvPr id="5" name="Titre 4">
            <a:extLst>
              <a:ext uri="{FF2B5EF4-FFF2-40B4-BE49-F238E27FC236}">
                <a16:creationId xmlns:a16="http://schemas.microsoft.com/office/drawing/2014/main" id="{E332C369-60D9-4049-8BC3-BC4DE68F786A}"/>
              </a:ext>
            </a:extLst>
          </p:cNvPr>
          <p:cNvSpPr>
            <a:spLocks noGrp="1"/>
          </p:cNvSpPr>
          <p:nvPr>
            <p:ph type="title" idx="4294967295"/>
          </p:nvPr>
        </p:nvSpPr>
        <p:spPr>
          <a:xfrm>
            <a:off x="628650" y="365126"/>
            <a:ext cx="7886700" cy="1325563"/>
          </a:xfrm>
          <a:prstGeom prst="rect">
            <a:avLst/>
          </a:prstGeom>
        </p:spPr>
        <p:txBody>
          <a:bodyPr>
            <a:normAutofit/>
          </a:bodyPr>
          <a:lstStyle/>
          <a:p>
            <a:r>
              <a:rPr lang="fr-FR" dirty="0">
                <a:solidFill>
                  <a:srgbClr val="FFFF00"/>
                </a:solidFill>
              </a:rPr>
              <a:t>EXPOSOMFPI</a:t>
            </a:r>
          </a:p>
        </p:txBody>
      </p:sp>
      <p:sp>
        <p:nvSpPr>
          <p:cNvPr id="18" name="ZoneTexte 17">
            <a:extLst>
              <a:ext uri="{FF2B5EF4-FFF2-40B4-BE49-F238E27FC236}">
                <a16:creationId xmlns:a16="http://schemas.microsoft.com/office/drawing/2014/main" id="{9699FF18-1F93-D14B-99E7-43435CE0AFA6}"/>
              </a:ext>
            </a:extLst>
          </p:cNvPr>
          <p:cNvSpPr txBox="1"/>
          <p:nvPr/>
        </p:nvSpPr>
        <p:spPr>
          <a:xfrm>
            <a:off x="4638847" y="2510899"/>
            <a:ext cx="2905505" cy="1568666"/>
          </a:xfrm>
          <a:prstGeom prst="rect">
            <a:avLst/>
          </a:prstGeom>
          <a:solidFill>
            <a:schemeClr val="bg1"/>
          </a:solidFill>
          <a:ln>
            <a:solidFill>
              <a:schemeClr val="bg1"/>
            </a:solidFill>
          </a:ln>
        </p:spPr>
        <p:txBody>
          <a:bodyPr wrap="square" rtlCol="0">
            <a:noAutofit/>
          </a:bodyPr>
          <a:lstStyle/>
          <a:p>
            <a:pPr>
              <a:lnSpc>
                <a:spcPct val="95000"/>
              </a:lnSpc>
            </a:pPr>
            <a:r>
              <a:rPr lang="fr-FR" sz="1200" u="sng" dirty="0">
                <a:solidFill>
                  <a:schemeClr val="accent1"/>
                </a:solidFill>
              </a:rPr>
              <a:t>Equipe 1 : Recherche clinique</a:t>
            </a:r>
          </a:p>
          <a:p>
            <a:pPr>
              <a:lnSpc>
                <a:spcPct val="95000"/>
              </a:lnSpc>
            </a:pPr>
            <a:r>
              <a:rPr lang="fr-FR" sz="1200" dirty="0"/>
              <a:t>Pr Nunes, Pr Planès, Dr Gille, Pr Levy, Pr </a:t>
            </a:r>
            <a:r>
              <a:rPr lang="fr-FR" sz="1200" dirty="0" err="1"/>
              <a:t>Ziol</a:t>
            </a:r>
            <a:r>
              <a:rPr lang="fr-FR" sz="1200" dirty="0"/>
              <a:t>, Pr Cottin, (URC, CRB, CRMR </a:t>
            </a:r>
            <a:r>
              <a:rPr lang="fr-FR" sz="1200" dirty="0" err="1"/>
              <a:t>Orphalung</a:t>
            </a:r>
            <a:r>
              <a:rPr lang="fr-FR" sz="1200" dirty="0"/>
              <a:t>, INSERM U-1272)</a:t>
            </a:r>
          </a:p>
          <a:p>
            <a:pPr>
              <a:lnSpc>
                <a:spcPct val="95000"/>
              </a:lnSpc>
            </a:pPr>
            <a:endParaRPr lang="fr-FR" sz="1200" dirty="0"/>
          </a:p>
          <a:p>
            <a:pPr>
              <a:lnSpc>
                <a:spcPct val="95000"/>
              </a:lnSpc>
            </a:pPr>
            <a:r>
              <a:rPr lang="fr-FR" sz="1200" u="sng" dirty="0">
                <a:solidFill>
                  <a:schemeClr val="accent1"/>
                </a:solidFill>
              </a:rPr>
              <a:t>Equipe 2 : Pollution de l’air / </a:t>
            </a:r>
            <a:r>
              <a:rPr lang="fr-FR" sz="1200" u="sng" dirty="0" err="1">
                <a:solidFill>
                  <a:schemeClr val="accent1"/>
                </a:solidFill>
              </a:rPr>
              <a:t>Exposome</a:t>
            </a:r>
            <a:endParaRPr lang="fr-FR" sz="1200" u="sng" dirty="0">
              <a:solidFill>
                <a:schemeClr val="accent1"/>
              </a:solidFill>
            </a:endParaRPr>
          </a:p>
          <a:p>
            <a:pPr>
              <a:lnSpc>
                <a:spcPct val="95000"/>
              </a:lnSpc>
            </a:pPr>
            <a:r>
              <a:rPr lang="fr-FR" sz="1200" dirty="0"/>
              <a:t>Pr Annesi Maesano (INSERM UA-1318, IDESP) Boris </a:t>
            </a:r>
            <a:r>
              <a:rPr lang="fr-FR" sz="1200" dirty="0" err="1"/>
              <a:t>Dessimond</a:t>
            </a:r>
            <a:endParaRPr lang="fr-FR" sz="1200" dirty="0"/>
          </a:p>
          <a:p>
            <a:pPr>
              <a:lnSpc>
                <a:spcPct val="95000"/>
              </a:lnSpc>
            </a:pPr>
            <a:endParaRPr lang="fr-FR" sz="1200" dirty="0"/>
          </a:p>
          <a:p>
            <a:pPr>
              <a:lnSpc>
                <a:spcPct val="95000"/>
              </a:lnSpc>
            </a:pPr>
            <a:r>
              <a:rPr lang="fr-FR" sz="1200" u="sng" dirty="0">
                <a:solidFill>
                  <a:schemeClr val="accent1"/>
                </a:solidFill>
              </a:rPr>
              <a:t>Equipe 3 : Expositions professionnelles </a:t>
            </a:r>
          </a:p>
          <a:p>
            <a:pPr>
              <a:lnSpc>
                <a:spcPct val="95000"/>
              </a:lnSpc>
            </a:pPr>
            <a:r>
              <a:rPr lang="fr-FR" sz="1200" dirty="0"/>
              <a:t>Pr Paris,  Pr </a:t>
            </a:r>
            <a:r>
              <a:rPr lang="fr-FR" sz="1200" dirty="0" err="1"/>
              <a:t>Jouneau</a:t>
            </a:r>
            <a:r>
              <a:rPr lang="fr-FR" sz="1200" dirty="0"/>
              <a:t>, Pathologies professionnelles et environnementales (INSERM U-1085)</a:t>
            </a:r>
          </a:p>
          <a:p>
            <a:pPr>
              <a:lnSpc>
                <a:spcPct val="95000"/>
              </a:lnSpc>
            </a:pPr>
            <a:endParaRPr lang="fr-FR" sz="1200" dirty="0"/>
          </a:p>
          <a:p>
            <a:pPr>
              <a:lnSpc>
                <a:spcPct val="95000"/>
              </a:lnSpc>
            </a:pPr>
            <a:r>
              <a:rPr lang="fr-FR" sz="1200" u="sng" dirty="0">
                <a:solidFill>
                  <a:schemeClr val="accent1"/>
                </a:solidFill>
              </a:rPr>
              <a:t>Equipe 4 : Sociologie</a:t>
            </a:r>
          </a:p>
          <a:p>
            <a:pPr>
              <a:lnSpc>
                <a:spcPct val="95000"/>
              </a:lnSpc>
            </a:pPr>
            <a:r>
              <a:rPr lang="fr-FR" sz="1200" dirty="0"/>
              <a:t>Pr </a:t>
            </a:r>
            <a:r>
              <a:rPr lang="fr-FR" sz="1200" dirty="0" err="1"/>
              <a:t>Rosental</a:t>
            </a:r>
            <a:r>
              <a:rPr lang="fr-FR" sz="1200" dirty="0"/>
              <a:t>, Dr </a:t>
            </a:r>
            <a:r>
              <a:rPr lang="fr-FR" sz="1200" dirty="0" err="1"/>
              <a:t>Cavalin</a:t>
            </a:r>
            <a:r>
              <a:rPr lang="fr-FR" sz="1200" dirty="0"/>
              <a:t> (CNRS, Sciences Po Paris)</a:t>
            </a:r>
          </a:p>
          <a:p>
            <a:pPr>
              <a:lnSpc>
                <a:spcPct val="95000"/>
              </a:lnSpc>
              <a:spcBef>
                <a:spcPts val="254"/>
              </a:spcBef>
            </a:pPr>
            <a:endParaRPr lang="fr-FR" sz="1200" dirty="0" err="1"/>
          </a:p>
        </p:txBody>
      </p:sp>
      <p:sp>
        <p:nvSpPr>
          <p:cNvPr id="19" name="ZoneTexte 18">
            <a:extLst>
              <a:ext uri="{FF2B5EF4-FFF2-40B4-BE49-F238E27FC236}">
                <a16:creationId xmlns:a16="http://schemas.microsoft.com/office/drawing/2014/main" id="{CDB86908-128F-D34D-A016-907CAC4001A4}"/>
              </a:ext>
            </a:extLst>
          </p:cNvPr>
          <p:cNvSpPr txBox="1"/>
          <p:nvPr/>
        </p:nvSpPr>
        <p:spPr>
          <a:xfrm flipH="1">
            <a:off x="2594928" y="3486200"/>
            <a:ext cx="356089" cy="19288"/>
          </a:xfrm>
          <a:prstGeom prst="rect">
            <a:avLst/>
          </a:prstGeom>
          <a:noFill/>
        </p:spPr>
        <p:txBody>
          <a:bodyPr wrap="none" rtlCol="0">
            <a:noAutofit/>
          </a:bodyPr>
          <a:lstStyle/>
          <a:p>
            <a:pPr>
              <a:lnSpc>
                <a:spcPct val="95000"/>
              </a:lnSpc>
              <a:spcBef>
                <a:spcPts val="254"/>
              </a:spcBef>
            </a:pPr>
            <a:r>
              <a:rPr lang="fr-FR" sz="1013" b="1" dirty="0">
                <a:solidFill>
                  <a:schemeClr val="accent1">
                    <a:lumMod val="75000"/>
                  </a:schemeClr>
                </a:solidFill>
              </a:rPr>
              <a:t>EXPOSOMFPI</a:t>
            </a:r>
          </a:p>
        </p:txBody>
      </p:sp>
      <p:sp>
        <p:nvSpPr>
          <p:cNvPr id="20" name="Ellipse 19">
            <a:extLst>
              <a:ext uri="{FF2B5EF4-FFF2-40B4-BE49-F238E27FC236}">
                <a16:creationId xmlns:a16="http://schemas.microsoft.com/office/drawing/2014/main" id="{03CBF044-F16D-AC44-8A67-2909337D35F9}"/>
              </a:ext>
            </a:extLst>
          </p:cNvPr>
          <p:cNvSpPr/>
          <p:nvPr/>
        </p:nvSpPr>
        <p:spPr>
          <a:xfrm>
            <a:off x="2236489" y="2812194"/>
            <a:ext cx="1465898" cy="1359071"/>
          </a:xfrm>
          <a:prstGeom prst="ellipse">
            <a:avLst/>
          </a:prstGeom>
          <a:noFill/>
          <a:ln w="25400">
            <a:gradFill>
              <a:gsLst>
                <a:gs pos="0">
                  <a:schemeClr val="bg2"/>
                </a:gs>
                <a:gs pos="10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60"/>
          </a:p>
        </p:txBody>
      </p:sp>
      <p:pic>
        <p:nvPicPr>
          <p:cNvPr id="21" name="Graphique 20" descr="Fermier(ère)">
            <a:extLst>
              <a:ext uri="{FF2B5EF4-FFF2-40B4-BE49-F238E27FC236}">
                <a16:creationId xmlns:a16="http://schemas.microsoft.com/office/drawing/2014/main" id="{7B313EDD-B88D-DC4B-9B30-C797A798B32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54650" y="3923819"/>
            <a:ext cx="385763" cy="385763"/>
          </a:xfrm>
          <a:prstGeom prst="rect">
            <a:avLst/>
          </a:prstGeom>
        </p:spPr>
      </p:pic>
      <p:pic>
        <p:nvPicPr>
          <p:cNvPr id="22" name="Graphique 21" descr="ADN">
            <a:extLst>
              <a:ext uri="{FF2B5EF4-FFF2-40B4-BE49-F238E27FC236}">
                <a16:creationId xmlns:a16="http://schemas.microsoft.com/office/drawing/2014/main" id="{7499411A-1C9A-4741-8021-3B6BA258C6F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59045" y="3156405"/>
            <a:ext cx="385763" cy="385763"/>
          </a:xfrm>
          <a:prstGeom prst="rect">
            <a:avLst/>
          </a:prstGeom>
        </p:spPr>
      </p:pic>
      <p:pic>
        <p:nvPicPr>
          <p:cNvPr id="23" name="Graphique 22" descr="Stéthoscope">
            <a:extLst>
              <a:ext uri="{FF2B5EF4-FFF2-40B4-BE49-F238E27FC236}">
                <a16:creationId xmlns:a16="http://schemas.microsoft.com/office/drawing/2014/main" id="{D77FE8DE-CB18-BE44-85EE-C477AB5CAC9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374534" y="2633499"/>
            <a:ext cx="385763" cy="385763"/>
          </a:xfrm>
          <a:prstGeom prst="rect">
            <a:avLst/>
          </a:prstGeom>
        </p:spPr>
      </p:pic>
      <p:pic>
        <p:nvPicPr>
          <p:cNvPr id="24" name="Graphique 23" descr="Usine">
            <a:extLst>
              <a:ext uri="{FF2B5EF4-FFF2-40B4-BE49-F238E27FC236}">
                <a16:creationId xmlns:a16="http://schemas.microsoft.com/office/drawing/2014/main" id="{E45D267F-746D-2549-A57E-99C7B8004EA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814624" y="3282791"/>
            <a:ext cx="455991" cy="455991"/>
          </a:xfrm>
          <a:prstGeom prst="rect">
            <a:avLst/>
          </a:prstGeom>
        </p:spPr>
      </p:pic>
      <p:pic>
        <p:nvPicPr>
          <p:cNvPr id="26" name="Graphique 25" descr="Argent">
            <a:extLst>
              <a:ext uri="{FF2B5EF4-FFF2-40B4-BE49-F238E27FC236}">
                <a16:creationId xmlns:a16="http://schemas.microsoft.com/office/drawing/2014/main" id="{7812973B-47E1-764B-9812-6FB633A8425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345580" y="3978382"/>
            <a:ext cx="385763" cy="385763"/>
          </a:xfrm>
          <a:prstGeom prst="rect">
            <a:avLst/>
          </a:prstGeom>
        </p:spPr>
      </p:pic>
      <p:pic>
        <p:nvPicPr>
          <p:cNvPr id="27" name="Graphique 26" descr="Visage souriant sans remplissage">
            <a:extLst>
              <a:ext uri="{FF2B5EF4-FFF2-40B4-BE49-F238E27FC236}">
                <a16:creationId xmlns:a16="http://schemas.microsoft.com/office/drawing/2014/main" id="{33DE1F1D-D81F-3B4E-B747-21D954A6FD9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871394" y="2530168"/>
            <a:ext cx="266819" cy="266819"/>
          </a:xfrm>
          <a:prstGeom prst="rect">
            <a:avLst/>
          </a:prstGeom>
        </p:spPr>
      </p:pic>
      <p:pic>
        <p:nvPicPr>
          <p:cNvPr id="28" name="Graphique 27" descr="Taxi">
            <a:extLst>
              <a:ext uri="{FF2B5EF4-FFF2-40B4-BE49-F238E27FC236}">
                <a16:creationId xmlns:a16="http://schemas.microsoft.com/office/drawing/2014/main" id="{ACEA8913-A986-924A-884A-B049FCA82CD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898075" y="3015748"/>
            <a:ext cx="385763" cy="385763"/>
          </a:xfrm>
          <a:prstGeom prst="rect">
            <a:avLst/>
          </a:prstGeom>
        </p:spPr>
      </p:pic>
      <p:pic>
        <p:nvPicPr>
          <p:cNvPr id="29" name="Graphique 28" descr="Toque d'étudiant">
            <a:extLst>
              <a:ext uri="{FF2B5EF4-FFF2-40B4-BE49-F238E27FC236}">
                <a16:creationId xmlns:a16="http://schemas.microsoft.com/office/drawing/2014/main" id="{B6B746CC-7E83-614F-94C4-ADF68BCAF3DE}"/>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666639" y="4133038"/>
            <a:ext cx="385763" cy="385763"/>
          </a:xfrm>
          <a:prstGeom prst="rect">
            <a:avLst/>
          </a:prstGeom>
        </p:spPr>
      </p:pic>
      <p:sp>
        <p:nvSpPr>
          <p:cNvPr id="30" name="ZoneTexte 29">
            <a:extLst>
              <a:ext uri="{FF2B5EF4-FFF2-40B4-BE49-F238E27FC236}">
                <a16:creationId xmlns:a16="http://schemas.microsoft.com/office/drawing/2014/main" id="{0643D51A-2B89-7F4A-8CA9-4C6FB0D98FA9}"/>
              </a:ext>
            </a:extLst>
          </p:cNvPr>
          <p:cNvSpPr txBox="1"/>
          <p:nvPr/>
        </p:nvSpPr>
        <p:spPr>
          <a:xfrm>
            <a:off x="2404663" y="4620523"/>
            <a:ext cx="0" cy="0"/>
          </a:xfrm>
          <a:prstGeom prst="rect">
            <a:avLst/>
          </a:prstGeom>
          <a:noFill/>
        </p:spPr>
        <p:txBody>
          <a:bodyPr wrap="none" rtlCol="0">
            <a:noAutofit/>
          </a:bodyPr>
          <a:lstStyle/>
          <a:p>
            <a:pPr>
              <a:lnSpc>
                <a:spcPct val="95000"/>
              </a:lnSpc>
              <a:spcBef>
                <a:spcPts val="254"/>
              </a:spcBef>
            </a:pPr>
            <a:endParaRPr lang="fr-FR" sz="760" dirty="0" err="1"/>
          </a:p>
        </p:txBody>
      </p:sp>
      <p:sp>
        <p:nvSpPr>
          <p:cNvPr id="31" name="ZoneTexte 30">
            <a:extLst>
              <a:ext uri="{FF2B5EF4-FFF2-40B4-BE49-F238E27FC236}">
                <a16:creationId xmlns:a16="http://schemas.microsoft.com/office/drawing/2014/main" id="{FEFCF1BF-CB16-6340-AB12-52E1ECAEA441}"/>
              </a:ext>
            </a:extLst>
          </p:cNvPr>
          <p:cNvSpPr txBox="1"/>
          <p:nvPr/>
        </p:nvSpPr>
        <p:spPr>
          <a:xfrm>
            <a:off x="4638849" y="1397921"/>
            <a:ext cx="2662553" cy="1015663"/>
          </a:xfrm>
          <a:prstGeom prst="rect">
            <a:avLst/>
          </a:prstGeom>
          <a:noFill/>
          <a:ln>
            <a:noFill/>
          </a:ln>
        </p:spPr>
        <p:txBody>
          <a:bodyPr wrap="square" rtlCol="0">
            <a:spAutoFit/>
          </a:bodyPr>
          <a:lstStyle/>
          <a:p>
            <a:r>
              <a:rPr lang="fr-FR" sz="1200" b="1" dirty="0">
                <a:solidFill>
                  <a:schemeClr val="accent1">
                    <a:lumMod val="75000"/>
                  </a:schemeClr>
                </a:solidFill>
              </a:rPr>
              <a:t>Investigateur Principal : Dr </a:t>
            </a:r>
            <a:r>
              <a:rPr lang="fr-FR" sz="1200" b="1" dirty="0" err="1">
                <a:solidFill>
                  <a:schemeClr val="accent1">
                    <a:lumMod val="75000"/>
                  </a:schemeClr>
                </a:solidFill>
              </a:rPr>
              <a:t>Sesé</a:t>
            </a:r>
            <a:endParaRPr lang="fr-FR" sz="1200" b="1" dirty="0">
              <a:solidFill>
                <a:schemeClr val="accent1">
                  <a:lumMod val="75000"/>
                </a:schemeClr>
              </a:solidFill>
            </a:endParaRPr>
          </a:p>
          <a:p>
            <a:r>
              <a:rPr lang="fr-FR" sz="1200" b="1" dirty="0">
                <a:solidFill>
                  <a:schemeClr val="accent1">
                    <a:lumMod val="75000"/>
                  </a:schemeClr>
                </a:solidFill>
              </a:rPr>
              <a:t>Responsable scientifique: Pr Nunes </a:t>
            </a:r>
          </a:p>
          <a:p>
            <a:r>
              <a:rPr lang="fr-FR" sz="1200" b="1" dirty="0"/>
              <a:t>Cohorte nationale multicentrique </a:t>
            </a:r>
            <a:endParaRPr lang="fr-FR" sz="1200" dirty="0"/>
          </a:p>
          <a:p>
            <a:r>
              <a:rPr lang="fr-FR" sz="1200" dirty="0"/>
              <a:t>FPI : n = 200  (avril 2021)</a:t>
            </a:r>
          </a:p>
          <a:p>
            <a:r>
              <a:rPr lang="fr-FR" sz="1200" dirty="0"/>
              <a:t>Suivi prospectif 2 ans</a:t>
            </a:r>
          </a:p>
        </p:txBody>
      </p:sp>
      <p:sp>
        <p:nvSpPr>
          <p:cNvPr id="32" name="Ellipse 31">
            <a:extLst>
              <a:ext uri="{FF2B5EF4-FFF2-40B4-BE49-F238E27FC236}">
                <a16:creationId xmlns:a16="http://schemas.microsoft.com/office/drawing/2014/main" id="{EEC5A796-DB74-A54D-B6B6-65F69D9931B7}"/>
              </a:ext>
            </a:extLst>
          </p:cNvPr>
          <p:cNvSpPr/>
          <p:nvPr/>
        </p:nvSpPr>
        <p:spPr>
          <a:xfrm>
            <a:off x="2463547" y="2917236"/>
            <a:ext cx="730362" cy="443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60" dirty="0"/>
              <a:t>OBIWAN</a:t>
            </a:r>
          </a:p>
        </p:txBody>
      </p:sp>
      <p:pic>
        <p:nvPicPr>
          <p:cNvPr id="33" name="Image 32">
            <a:extLst>
              <a:ext uri="{FF2B5EF4-FFF2-40B4-BE49-F238E27FC236}">
                <a16:creationId xmlns:a16="http://schemas.microsoft.com/office/drawing/2014/main" id="{ECE2536D-5A2A-7342-9A87-CCBD0AEEFD77}"/>
              </a:ext>
            </a:extLst>
          </p:cNvPr>
          <p:cNvPicPr>
            <a:picLocks noChangeAspect="1"/>
          </p:cNvPicPr>
          <p:nvPr/>
        </p:nvPicPr>
        <p:blipFill>
          <a:blip r:embed="rId19"/>
          <a:stretch>
            <a:fillRect/>
          </a:stretch>
        </p:blipFill>
        <p:spPr>
          <a:xfrm>
            <a:off x="2169798" y="2451975"/>
            <a:ext cx="337641" cy="443426"/>
          </a:xfrm>
          <a:prstGeom prst="rect">
            <a:avLst/>
          </a:prstGeom>
        </p:spPr>
      </p:pic>
      <p:sp>
        <p:nvSpPr>
          <p:cNvPr id="34" name="ZoneTexte 33">
            <a:extLst>
              <a:ext uri="{FF2B5EF4-FFF2-40B4-BE49-F238E27FC236}">
                <a16:creationId xmlns:a16="http://schemas.microsoft.com/office/drawing/2014/main" id="{475B3E9A-9D9B-B442-92B8-EC89D4A18563}"/>
              </a:ext>
            </a:extLst>
          </p:cNvPr>
          <p:cNvSpPr txBox="1"/>
          <p:nvPr/>
        </p:nvSpPr>
        <p:spPr>
          <a:xfrm>
            <a:off x="3659047" y="3648311"/>
            <a:ext cx="979800" cy="248209"/>
          </a:xfrm>
          <a:prstGeom prst="rect">
            <a:avLst/>
          </a:prstGeom>
          <a:noFill/>
        </p:spPr>
        <p:txBody>
          <a:bodyPr wrap="square" rtlCol="0">
            <a:spAutoFit/>
          </a:bodyPr>
          <a:lstStyle/>
          <a:p>
            <a:r>
              <a:rPr lang="fr-FR" sz="1013" b="1" dirty="0">
                <a:solidFill>
                  <a:srgbClr val="9A1253"/>
                </a:solidFill>
              </a:rPr>
              <a:t>Biobank</a:t>
            </a:r>
          </a:p>
        </p:txBody>
      </p:sp>
      <p:pic>
        <p:nvPicPr>
          <p:cNvPr id="35" name="Image 34">
            <a:extLst>
              <a:ext uri="{FF2B5EF4-FFF2-40B4-BE49-F238E27FC236}">
                <a16:creationId xmlns:a16="http://schemas.microsoft.com/office/drawing/2014/main" id="{1C7C3006-A2AB-6746-8A73-C16B8DD4D03D}"/>
              </a:ext>
            </a:extLst>
          </p:cNvPr>
          <p:cNvPicPr>
            <a:picLocks noChangeAspect="1"/>
          </p:cNvPicPr>
          <p:nvPr/>
        </p:nvPicPr>
        <p:blipFill>
          <a:blip r:embed="rId20"/>
          <a:stretch>
            <a:fillRect/>
          </a:stretch>
        </p:blipFill>
        <p:spPr>
          <a:xfrm>
            <a:off x="1656149" y="5137892"/>
            <a:ext cx="700229" cy="498647"/>
          </a:xfrm>
          <a:prstGeom prst="rect">
            <a:avLst/>
          </a:prstGeom>
        </p:spPr>
      </p:pic>
      <p:pic>
        <p:nvPicPr>
          <p:cNvPr id="36" name="Image 35">
            <a:extLst>
              <a:ext uri="{FF2B5EF4-FFF2-40B4-BE49-F238E27FC236}">
                <a16:creationId xmlns:a16="http://schemas.microsoft.com/office/drawing/2014/main" id="{B55EFBF1-04B3-8843-AF18-BC407EEF9FAA}"/>
              </a:ext>
            </a:extLst>
          </p:cNvPr>
          <p:cNvPicPr>
            <a:picLocks noChangeAspect="1"/>
          </p:cNvPicPr>
          <p:nvPr/>
        </p:nvPicPr>
        <p:blipFill>
          <a:blip r:embed="rId21"/>
          <a:stretch>
            <a:fillRect/>
          </a:stretch>
        </p:blipFill>
        <p:spPr>
          <a:xfrm>
            <a:off x="2523581" y="5196568"/>
            <a:ext cx="521925" cy="517400"/>
          </a:xfrm>
          <a:prstGeom prst="rect">
            <a:avLst/>
          </a:prstGeom>
        </p:spPr>
      </p:pic>
      <p:pic>
        <p:nvPicPr>
          <p:cNvPr id="37" name="Image 36">
            <a:extLst>
              <a:ext uri="{FF2B5EF4-FFF2-40B4-BE49-F238E27FC236}">
                <a16:creationId xmlns:a16="http://schemas.microsoft.com/office/drawing/2014/main" id="{BEC9FBF0-B29F-F147-AC16-83743B31A888}"/>
              </a:ext>
            </a:extLst>
          </p:cNvPr>
          <p:cNvPicPr>
            <a:picLocks noChangeAspect="1"/>
          </p:cNvPicPr>
          <p:nvPr/>
        </p:nvPicPr>
        <p:blipFill>
          <a:blip r:embed="rId22"/>
          <a:stretch>
            <a:fillRect/>
          </a:stretch>
        </p:blipFill>
        <p:spPr>
          <a:xfrm>
            <a:off x="3374536" y="5216340"/>
            <a:ext cx="596609" cy="533540"/>
          </a:xfrm>
          <a:prstGeom prst="rect">
            <a:avLst/>
          </a:prstGeom>
        </p:spPr>
      </p:pic>
      <p:sp>
        <p:nvSpPr>
          <p:cNvPr id="3" name="Espace réservé de la date 2">
            <a:extLst>
              <a:ext uri="{FF2B5EF4-FFF2-40B4-BE49-F238E27FC236}">
                <a16:creationId xmlns:a16="http://schemas.microsoft.com/office/drawing/2014/main" id="{D6D6D8C2-6835-4639-BA86-74414096AEE5}"/>
              </a:ext>
            </a:extLst>
          </p:cNvPr>
          <p:cNvSpPr>
            <a:spLocks noGrp="1"/>
          </p:cNvSpPr>
          <p:nvPr>
            <p:ph type="dt" sz="half" idx="10"/>
          </p:nvPr>
        </p:nvSpPr>
        <p:spPr/>
        <p:txBody>
          <a:bodyPr/>
          <a:lstStyle/>
          <a:p>
            <a:fld id="{C9C88712-4621-45FB-A87D-B4BAFF7DB903}" type="datetime1">
              <a:rPr lang="fr-FR" smtClean="0"/>
              <a:t>20/09/2025</a:t>
            </a:fld>
            <a:endParaRPr lang="fr-FR"/>
          </a:p>
        </p:txBody>
      </p:sp>
      <p:sp>
        <p:nvSpPr>
          <p:cNvPr id="4" name="Espace réservé du pied de page 3">
            <a:extLst>
              <a:ext uri="{FF2B5EF4-FFF2-40B4-BE49-F238E27FC236}">
                <a16:creationId xmlns:a16="http://schemas.microsoft.com/office/drawing/2014/main" id="{0B2BF301-BB5D-4C5E-A207-5A27E5E6CA54}"/>
              </a:ext>
            </a:extLst>
          </p:cNvPr>
          <p:cNvSpPr>
            <a:spLocks noGrp="1"/>
          </p:cNvSpPr>
          <p:nvPr>
            <p:ph type="ftr" sz="quarter" idx="11"/>
          </p:nvPr>
        </p:nvSpPr>
        <p:spPr/>
        <p:txBody>
          <a:bodyPr/>
          <a:lstStyle/>
          <a:p>
            <a:r>
              <a:rPr lang="fr-FR"/>
              <a:t>GREE 2025</a:t>
            </a:r>
          </a:p>
        </p:txBody>
      </p:sp>
    </p:spTree>
    <p:extLst>
      <p:ext uri="{BB962C8B-B14F-4D97-AF65-F5344CB8AC3E}">
        <p14:creationId xmlns:p14="http://schemas.microsoft.com/office/powerpoint/2010/main" val="20471166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E332C369-60D9-4049-8BC3-BC4DE68F786A}"/>
              </a:ext>
            </a:extLst>
          </p:cNvPr>
          <p:cNvSpPr>
            <a:spLocks noGrp="1"/>
          </p:cNvSpPr>
          <p:nvPr>
            <p:ph type="title" idx="4294967295"/>
          </p:nvPr>
        </p:nvSpPr>
        <p:spPr>
          <a:xfrm>
            <a:off x="628650" y="365126"/>
            <a:ext cx="7886700" cy="1325563"/>
          </a:xfrm>
          <a:prstGeom prst="rect">
            <a:avLst/>
          </a:prstGeom>
        </p:spPr>
        <p:txBody>
          <a:bodyPr>
            <a:normAutofit/>
          </a:bodyPr>
          <a:lstStyle/>
          <a:p>
            <a:r>
              <a:rPr lang="fr-FR" dirty="0">
                <a:solidFill>
                  <a:srgbClr val="FFFF00"/>
                </a:solidFill>
              </a:rPr>
              <a:t>OBIWAN-FPI: </a:t>
            </a:r>
            <a:r>
              <a:rPr lang="fr-FR" sz="2700" dirty="0" err="1">
                <a:solidFill>
                  <a:srgbClr val="FFFF00"/>
                </a:solidFill>
              </a:rPr>
              <a:t>OBjects</a:t>
            </a:r>
            <a:r>
              <a:rPr lang="fr-FR" sz="2700" dirty="0">
                <a:solidFill>
                  <a:srgbClr val="FFFF00"/>
                </a:solidFill>
              </a:rPr>
              <a:t> In Wide Area Network for IPF</a:t>
            </a:r>
            <a:endParaRPr lang="fr-FR" dirty="0">
              <a:solidFill>
                <a:srgbClr val="FFFF00"/>
              </a:solidFill>
            </a:endParaRPr>
          </a:p>
        </p:txBody>
      </p:sp>
      <p:sp>
        <p:nvSpPr>
          <p:cNvPr id="18" name="ZoneTexte 17">
            <a:extLst>
              <a:ext uri="{FF2B5EF4-FFF2-40B4-BE49-F238E27FC236}">
                <a16:creationId xmlns:a16="http://schemas.microsoft.com/office/drawing/2014/main" id="{C571854A-D4E2-0240-8CA6-AFA4B4BB8461}"/>
              </a:ext>
            </a:extLst>
          </p:cNvPr>
          <p:cNvSpPr txBox="1"/>
          <p:nvPr/>
        </p:nvSpPr>
        <p:spPr>
          <a:xfrm>
            <a:off x="2567883" y="4538704"/>
            <a:ext cx="0" cy="0"/>
          </a:xfrm>
          <a:prstGeom prst="rect">
            <a:avLst/>
          </a:prstGeom>
          <a:noFill/>
        </p:spPr>
        <p:txBody>
          <a:bodyPr wrap="none" rtlCol="0">
            <a:noAutofit/>
          </a:bodyPr>
          <a:lstStyle/>
          <a:p>
            <a:pPr>
              <a:lnSpc>
                <a:spcPct val="95000"/>
              </a:lnSpc>
              <a:spcBef>
                <a:spcPts val="254"/>
              </a:spcBef>
            </a:pPr>
            <a:endParaRPr lang="fr-FR" sz="760" dirty="0" err="1"/>
          </a:p>
        </p:txBody>
      </p:sp>
      <p:pic>
        <p:nvPicPr>
          <p:cNvPr id="19" name="Image 18">
            <a:extLst>
              <a:ext uri="{FF2B5EF4-FFF2-40B4-BE49-F238E27FC236}">
                <a16:creationId xmlns:a16="http://schemas.microsoft.com/office/drawing/2014/main" id="{BFA9A613-6DAA-7A46-9A37-DB550CCFD9E8}"/>
              </a:ext>
            </a:extLst>
          </p:cNvPr>
          <p:cNvPicPr>
            <a:picLocks noChangeAspect="1"/>
          </p:cNvPicPr>
          <p:nvPr/>
        </p:nvPicPr>
        <p:blipFill>
          <a:blip r:embed="rId3"/>
          <a:stretch>
            <a:fillRect/>
          </a:stretch>
        </p:blipFill>
        <p:spPr>
          <a:xfrm>
            <a:off x="1889337" y="2829719"/>
            <a:ext cx="917590" cy="953077"/>
          </a:xfrm>
          <a:prstGeom prst="rect">
            <a:avLst/>
          </a:prstGeom>
        </p:spPr>
      </p:pic>
      <p:pic>
        <p:nvPicPr>
          <p:cNvPr id="20" name="Image 19">
            <a:extLst>
              <a:ext uri="{FF2B5EF4-FFF2-40B4-BE49-F238E27FC236}">
                <a16:creationId xmlns:a16="http://schemas.microsoft.com/office/drawing/2014/main" id="{8705F056-292A-8149-AAB8-3B5D97A73A4C}"/>
              </a:ext>
            </a:extLst>
          </p:cNvPr>
          <p:cNvPicPr>
            <a:picLocks noChangeAspect="1"/>
          </p:cNvPicPr>
          <p:nvPr/>
        </p:nvPicPr>
        <p:blipFill>
          <a:blip r:embed="rId4"/>
          <a:stretch>
            <a:fillRect/>
          </a:stretch>
        </p:blipFill>
        <p:spPr>
          <a:xfrm>
            <a:off x="5989549" y="4750145"/>
            <a:ext cx="1218573" cy="1171378"/>
          </a:xfrm>
          <a:prstGeom prst="rect">
            <a:avLst/>
          </a:prstGeom>
        </p:spPr>
      </p:pic>
      <p:pic>
        <p:nvPicPr>
          <p:cNvPr id="21" name="Image 20">
            <a:extLst>
              <a:ext uri="{FF2B5EF4-FFF2-40B4-BE49-F238E27FC236}">
                <a16:creationId xmlns:a16="http://schemas.microsoft.com/office/drawing/2014/main" id="{DD77A767-0594-154F-8F57-1608D667BBA6}"/>
              </a:ext>
            </a:extLst>
          </p:cNvPr>
          <p:cNvPicPr>
            <a:picLocks noChangeAspect="1"/>
          </p:cNvPicPr>
          <p:nvPr/>
        </p:nvPicPr>
        <p:blipFill>
          <a:blip r:embed="rId5"/>
          <a:stretch>
            <a:fillRect/>
          </a:stretch>
        </p:blipFill>
        <p:spPr>
          <a:xfrm>
            <a:off x="2730710" y="4166293"/>
            <a:ext cx="2073181" cy="1362460"/>
          </a:xfrm>
          <a:prstGeom prst="rect">
            <a:avLst/>
          </a:prstGeom>
        </p:spPr>
      </p:pic>
      <p:sp>
        <p:nvSpPr>
          <p:cNvPr id="22" name="Rectangle : coins arrondis 21">
            <a:extLst>
              <a:ext uri="{FF2B5EF4-FFF2-40B4-BE49-F238E27FC236}">
                <a16:creationId xmlns:a16="http://schemas.microsoft.com/office/drawing/2014/main" id="{144DC47B-24BD-4F4D-B59D-03003667E5F3}"/>
              </a:ext>
            </a:extLst>
          </p:cNvPr>
          <p:cNvSpPr/>
          <p:nvPr/>
        </p:nvSpPr>
        <p:spPr>
          <a:xfrm>
            <a:off x="6887483" y="2244221"/>
            <a:ext cx="286742" cy="99344"/>
          </a:xfrm>
          <a:prstGeom prst="roundRect">
            <a:avLst/>
          </a:prstGeom>
          <a:solidFill>
            <a:schemeClr val="bg1"/>
          </a:solidFill>
          <a:ln>
            <a:solidFill>
              <a:schemeClr val="bg1"/>
            </a:solidFill>
          </a:ln>
          <a:effectLst>
            <a:outerShdw blurRad="38100" dist="30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013"/>
          </a:p>
        </p:txBody>
      </p:sp>
      <p:pic>
        <p:nvPicPr>
          <p:cNvPr id="23" name="Image 22">
            <a:extLst>
              <a:ext uri="{FF2B5EF4-FFF2-40B4-BE49-F238E27FC236}">
                <a16:creationId xmlns:a16="http://schemas.microsoft.com/office/drawing/2014/main" id="{091E6F13-4F6A-954D-8E21-83794251AF6B}"/>
              </a:ext>
            </a:extLst>
          </p:cNvPr>
          <p:cNvPicPr>
            <a:picLocks noChangeAspect="1"/>
          </p:cNvPicPr>
          <p:nvPr/>
        </p:nvPicPr>
        <p:blipFill>
          <a:blip r:embed="rId6"/>
          <a:stretch>
            <a:fillRect/>
          </a:stretch>
        </p:blipFill>
        <p:spPr>
          <a:xfrm>
            <a:off x="2838753" y="2914208"/>
            <a:ext cx="1501589" cy="839929"/>
          </a:xfrm>
          <a:prstGeom prst="rect">
            <a:avLst/>
          </a:prstGeom>
        </p:spPr>
      </p:pic>
      <p:sp>
        <p:nvSpPr>
          <p:cNvPr id="24" name="ZoneTexte 23">
            <a:extLst>
              <a:ext uri="{FF2B5EF4-FFF2-40B4-BE49-F238E27FC236}">
                <a16:creationId xmlns:a16="http://schemas.microsoft.com/office/drawing/2014/main" id="{77FD79B9-F041-8E49-9C12-4822993BE230}"/>
              </a:ext>
            </a:extLst>
          </p:cNvPr>
          <p:cNvSpPr txBox="1"/>
          <p:nvPr/>
        </p:nvSpPr>
        <p:spPr>
          <a:xfrm>
            <a:off x="1969776" y="2156903"/>
            <a:ext cx="5210465" cy="507831"/>
          </a:xfrm>
          <a:prstGeom prst="rect">
            <a:avLst/>
          </a:prstGeom>
          <a:noFill/>
        </p:spPr>
        <p:txBody>
          <a:bodyPr wrap="none" rtlCol="0">
            <a:spAutoFit/>
          </a:bodyPr>
          <a:lstStyle/>
          <a:p>
            <a:r>
              <a:rPr lang="fr-FR" sz="1350" b="1" dirty="0"/>
              <a:t>Etude de l’impact de la pollution individuelle (intérieure et extérieure)</a:t>
            </a:r>
          </a:p>
          <a:p>
            <a:r>
              <a:rPr lang="fr-FR" sz="1350" b="1" dirty="0"/>
              <a:t>sur l’évolution de la fonction respiratoire dans la FPI</a:t>
            </a:r>
          </a:p>
        </p:txBody>
      </p:sp>
      <p:pic>
        <p:nvPicPr>
          <p:cNvPr id="26" name="Image 25">
            <a:extLst>
              <a:ext uri="{FF2B5EF4-FFF2-40B4-BE49-F238E27FC236}">
                <a16:creationId xmlns:a16="http://schemas.microsoft.com/office/drawing/2014/main" id="{5024A1F9-EAFA-6641-A821-A553538DFE1F}"/>
              </a:ext>
            </a:extLst>
          </p:cNvPr>
          <p:cNvPicPr>
            <a:picLocks noChangeAspect="1"/>
          </p:cNvPicPr>
          <p:nvPr/>
        </p:nvPicPr>
        <p:blipFill>
          <a:blip r:embed="rId7"/>
          <a:stretch>
            <a:fillRect/>
          </a:stretch>
        </p:blipFill>
        <p:spPr>
          <a:xfrm rot="5400000">
            <a:off x="1556467" y="4381454"/>
            <a:ext cx="1147892" cy="932136"/>
          </a:xfrm>
          <a:prstGeom prst="rect">
            <a:avLst/>
          </a:prstGeom>
        </p:spPr>
      </p:pic>
      <p:sp>
        <p:nvSpPr>
          <p:cNvPr id="27" name="ZoneTexte 26">
            <a:extLst>
              <a:ext uri="{FF2B5EF4-FFF2-40B4-BE49-F238E27FC236}">
                <a16:creationId xmlns:a16="http://schemas.microsoft.com/office/drawing/2014/main" id="{24453758-731E-5B4F-9F28-532B3DACD31C}"/>
              </a:ext>
            </a:extLst>
          </p:cNvPr>
          <p:cNvSpPr txBox="1"/>
          <p:nvPr/>
        </p:nvSpPr>
        <p:spPr>
          <a:xfrm>
            <a:off x="4786426" y="2820850"/>
            <a:ext cx="2925290" cy="1938992"/>
          </a:xfrm>
          <a:prstGeom prst="rect">
            <a:avLst/>
          </a:prstGeom>
          <a:noFill/>
          <a:ln>
            <a:noFill/>
          </a:ln>
        </p:spPr>
        <p:txBody>
          <a:bodyPr wrap="square" rtlCol="0">
            <a:spAutoFit/>
          </a:bodyPr>
          <a:lstStyle/>
          <a:p>
            <a:r>
              <a:rPr lang="fr-FR" sz="1200" dirty="0">
                <a:solidFill>
                  <a:schemeClr val="accent1">
                    <a:lumMod val="75000"/>
                  </a:schemeClr>
                </a:solidFill>
              </a:rPr>
              <a:t>Investigateur Principal : Dr </a:t>
            </a:r>
            <a:r>
              <a:rPr lang="fr-FR" sz="1200" dirty="0" err="1">
                <a:solidFill>
                  <a:schemeClr val="accent1">
                    <a:lumMod val="75000"/>
                  </a:schemeClr>
                </a:solidFill>
              </a:rPr>
              <a:t>Sesé</a:t>
            </a:r>
            <a:endParaRPr lang="fr-FR" sz="1200" dirty="0">
              <a:solidFill>
                <a:schemeClr val="accent1">
                  <a:lumMod val="75000"/>
                </a:schemeClr>
              </a:solidFill>
            </a:endParaRPr>
          </a:p>
          <a:p>
            <a:pPr marL="160735" indent="-160735">
              <a:buFont typeface="Arial" panose="020B0604020202020204" pitchFamily="34" charset="0"/>
              <a:buChar char="•"/>
            </a:pPr>
            <a:r>
              <a:rPr lang="fr-FR" sz="1200" dirty="0"/>
              <a:t>Etude pilote </a:t>
            </a:r>
            <a:r>
              <a:rPr lang="fr-FR" sz="1200" dirty="0" err="1"/>
              <a:t>monocentrique</a:t>
            </a:r>
            <a:endParaRPr lang="fr-FR" sz="1200" dirty="0"/>
          </a:p>
          <a:p>
            <a:pPr marL="160735" indent="-160735">
              <a:buFont typeface="Arial" panose="020B0604020202020204" pitchFamily="34" charset="0"/>
              <a:buChar char="•"/>
            </a:pPr>
            <a:r>
              <a:rPr lang="fr-FR" sz="1200" dirty="0"/>
              <a:t>FPI : n = 30</a:t>
            </a:r>
          </a:p>
          <a:p>
            <a:pPr marL="160735" indent="-160735">
              <a:buFont typeface="Arial" panose="020B0604020202020204" pitchFamily="34" charset="0"/>
              <a:buChar char="•"/>
            </a:pPr>
            <a:r>
              <a:rPr lang="fr-FR" sz="1200" dirty="0"/>
              <a:t>Suivi prospectif : 1 an</a:t>
            </a:r>
          </a:p>
          <a:p>
            <a:endParaRPr lang="fr-FR" sz="1200" dirty="0"/>
          </a:p>
          <a:p>
            <a:r>
              <a:rPr lang="fr-FR" sz="1200" dirty="0">
                <a:solidFill>
                  <a:schemeClr val="accent1">
                    <a:lumMod val="75000"/>
                  </a:schemeClr>
                </a:solidFill>
              </a:rPr>
              <a:t>Partenaires :</a:t>
            </a:r>
          </a:p>
          <a:p>
            <a:r>
              <a:rPr lang="fr-FR" sz="1200" dirty="0"/>
              <a:t>Pr Nunes, Pr </a:t>
            </a:r>
            <a:r>
              <a:rPr lang="fr-FR" sz="1200" dirty="0" err="1"/>
              <a:t>Annesi</a:t>
            </a:r>
            <a:r>
              <a:rPr lang="fr-FR" sz="1200" dirty="0"/>
              <a:t> </a:t>
            </a:r>
            <a:r>
              <a:rPr lang="fr-FR" sz="1200" dirty="0" err="1"/>
              <a:t>Maesano</a:t>
            </a:r>
            <a:r>
              <a:rPr lang="fr-FR" sz="1200" dirty="0"/>
              <a:t>, Dr Gille, Pr </a:t>
            </a:r>
            <a:r>
              <a:rPr lang="fr-FR" sz="1200" dirty="0" err="1"/>
              <a:t>Planès</a:t>
            </a:r>
            <a:r>
              <a:rPr lang="fr-FR" sz="1200" dirty="0"/>
              <a:t>, M. </a:t>
            </a:r>
            <a:r>
              <a:rPr lang="fr-FR" sz="1200" dirty="0" err="1"/>
              <a:t>Dessimond</a:t>
            </a:r>
            <a:endParaRPr lang="fr-FR" sz="1200" dirty="0"/>
          </a:p>
          <a:p>
            <a:r>
              <a:rPr lang="fr-FR" sz="1200" dirty="0"/>
              <a:t>Association de patients : </a:t>
            </a:r>
            <a:r>
              <a:rPr lang="fr-FR" sz="1200" b="1" dirty="0"/>
              <a:t>APEFPI </a:t>
            </a:r>
          </a:p>
          <a:p>
            <a:endParaRPr lang="fr-FR" sz="1200" dirty="0"/>
          </a:p>
        </p:txBody>
      </p:sp>
      <p:sp>
        <p:nvSpPr>
          <p:cNvPr id="28" name="ZoneTexte 27">
            <a:extLst>
              <a:ext uri="{FF2B5EF4-FFF2-40B4-BE49-F238E27FC236}">
                <a16:creationId xmlns:a16="http://schemas.microsoft.com/office/drawing/2014/main" id="{17DA462C-A841-5F44-AE5B-47C6C1C5A992}"/>
              </a:ext>
            </a:extLst>
          </p:cNvPr>
          <p:cNvSpPr txBox="1"/>
          <p:nvPr/>
        </p:nvSpPr>
        <p:spPr>
          <a:xfrm>
            <a:off x="1874362" y="3754135"/>
            <a:ext cx="1111202" cy="248209"/>
          </a:xfrm>
          <a:prstGeom prst="rect">
            <a:avLst/>
          </a:prstGeom>
          <a:noFill/>
        </p:spPr>
        <p:txBody>
          <a:bodyPr wrap="none" rtlCol="0">
            <a:spAutoFit/>
          </a:bodyPr>
          <a:lstStyle/>
          <a:p>
            <a:r>
              <a:rPr lang="fr-FR" sz="1013" b="1" dirty="0"/>
              <a:t>Objets connectés</a:t>
            </a:r>
            <a:endParaRPr lang="fr-FR" sz="1013" dirty="0"/>
          </a:p>
        </p:txBody>
      </p:sp>
      <p:pic>
        <p:nvPicPr>
          <p:cNvPr id="29" name="Image 28">
            <a:extLst>
              <a:ext uri="{FF2B5EF4-FFF2-40B4-BE49-F238E27FC236}">
                <a16:creationId xmlns:a16="http://schemas.microsoft.com/office/drawing/2014/main" id="{F10B5921-4D67-324C-A724-F13AC0802F81}"/>
              </a:ext>
            </a:extLst>
          </p:cNvPr>
          <p:cNvPicPr>
            <a:picLocks noChangeAspect="1"/>
          </p:cNvPicPr>
          <p:nvPr/>
        </p:nvPicPr>
        <p:blipFill>
          <a:blip r:embed="rId8"/>
          <a:stretch>
            <a:fillRect/>
          </a:stretch>
        </p:blipFill>
        <p:spPr>
          <a:xfrm>
            <a:off x="5123544" y="5214042"/>
            <a:ext cx="596609" cy="533540"/>
          </a:xfrm>
          <a:prstGeom prst="rect">
            <a:avLst/>
          </a:prstGeom>
        </p:spPr>
      </p:pic>
      <p:sp>
        <p:nvSpPr>
          <p:cNvPr id="3" name="Espace réservé de la date 2">
            <a:extLst>
              <a:ext uri="{FF2B5EF4-FFF2-40B4-BE49-F238E27FC236}">
                <a16:creationId xmlns:a16="http://schemas.microsoft.com/office/drawing/2014/main" id="{6A50C551-5A04-469D-A221-DE3DDF548958}"/>
              </a:ext>
            </a:extLst>
          </p:cNvPr>
          <p:cNvSpPr>
            <a:spLocks noGrp="1"/>
          </p:cNvSpPr>
          <p:nvPr>
            <p:ph type="dt" sz="half" idx="10"/>
          </p:nvPr>
        </p:nvSpPr>
        <p:spPr/>
        <p:txBody>
          <a:bodyPr/>
          <a:lstStyle/>
          <a:p>
            <a:fld id="{B55668EE-5CC0-4415-B87E-F50A35029508}" type="datetime1">
              <a:rPr lang="fr-FR" smtClean="0"/>
              <a:t>20/09/2025</a:t>
            </a:fld>
            <a:endParaRPr lang="fr-FR"/>
          </a:p>
        </p:txBody>
      </p:sp>
      <p:sp>
        <p:nvSpPr>
          <p:cNvPr id="4" name="Espace réservé du pied de page 3">
            <a:extLst>
              <a:ext uri="{FF2B5EF4-FFF2-40B4-BE49-F238E27FC236}">
                <a16:creationId xmlns:a16="http://schemas.microsoft.com/office/drawing/2014/main" id="{DC614426-50F9-4F65-81AB-E1CDB10CF516}"/>
              </a:ext>
            </a:extLst>
          </p:cNvPr>
          <p:cNvSpPr>
            <a:spLocks noGrp="1"/>
          </p:cNvSpPr>
          <p:nvPr>
            <p:ph type="ftr" sz="quarter" idx="11"/>
          </p:nvPr>
        </p:nvSpPr>
        <p:spPr/>
        <p:txBody>
          <a:bodyPr/>
          <a:lstStyle/>
          <a:p>
            <a:r>
              <a:rPr lang="fr-FR"/>
              <a:t>GREE 2025</a:t>
            </a:r>
          </a:p>
        </p:txBody>
      </p:sp>
    </p:spTree>
    <p:extLst>
      <p:ext uri="{BB962C8B-B14F-4D97-AF65-F5344CB8AC3E}">
        <p14:creationId xmlns:p14="http://schemas.microsoft.com/office/powerpoint/2010/main" val="17690821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D55CF99-534B-4551-9AA8-97FB1481468F}"/>
              </a:ext>
            </a:extLst>
          </p:cNvPr>
          <p:cNvSpPr>
            <a:spLocks noGrp="1"/>
          </p:cNvSpPr>
          <p:nvPr>
            <p:ph type="title"/>
          </p:nvPr>
        </p:nvSpPr>
        <p:spPr/>
        <p:txBody>
          <a:bodyPr/>
          <a:lstStyle/>
          <a:p>
            <a:endParaRPr lang="fr-FR" dirty="0">
              <a:solidFill>
                <a:srgbClr val="FFFF00"/>
              </a:solidFill>
            </a:endParaRPr>
          </a:p>
        </p:txBody>
      </p:sp>
      <p:sp>
        <p:nvSpPr>
          <p:cNvPr id="3" name="Espace réservé du texte 2">
            <a:extLst>
              <a:ext uri="{FF2B5EF4-FFF2-40B4-BE49-F238E27FC236}">
                <a16:creationId xmlns:a16="http://schemas.microsoft.com/office/drawing/2014/main" id="{8A1B4119-F4C1-4196-8BF8-489058782C04}"/>
              </a:ext>
            </a:extLst>
          </p:cNvPr>
          <p:cNvSpPr>
            <a:spLocks noGrp="1"/>
          </p:cNvSpPr>
          <p:nvPr>
            <p:ph type="body" idx="1"/>
          </p:nvPr>
        </p:nvSpPr>
        <p:spPr/>
        <p:txBody>
          <a:bodyPr/>
          <a:lstStyle/>
          <a:p>
            <a:r>
              <a:rPr lang="fr-FR" sz="3000" b="1" dirty="0">
                <a:solidFill>
                  <a:srgbClr val="FFFF00"/>
                </a:solidFill>
                <a:effectLst/>
              </a:rPr>
              <a:t>INEQUITIES</a:t>
            </a:r>
          </a:p>
          <a:p>
            <a:endParaRPr lang="fr-FR" dirty="0"/>
          </a:p>
        </p:txBody>
      </p:sp>
      <p:sp>
        <p:nvSpPr>
          <p:cNvPr id="4" name="Espace réservé du pied de page 3">
            <a:extLst>
              <a:ext uri="{FF2B5EF4-FFF2-40B4-BE49-F238E27FC236}">
                <a16:creationId xmlns:a16="http://schemas.microsoft.com/office/drawing/2014/main" id="{6D126A8A-A593-4123-B174-D60993F3497E}"/>
              </a:ext>
            </a:extLst>
          </p:cNvPr>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mn-cs"/>
              </a:rPr>
              <a:t>GREE 2025</a:t>
            </a:r>
          </a:p>
        </p:txBody>
      </p:sp>
      <p:sp>
        <p:nvSpPr>
          <p:cNvPr id="6" name="Espace réservé de la date 5">
            <a:extLst>
              <a:ext uri="{FF2B5EF4-FFF2-40B4-BE49-F238E27FC236}">
                <a16:creationId xmlns:a16="http://schemas.microsoft.com/office/drawing/2014/main" id="{5F655667-F0AE-4897-AC59-A3015B546C50}"/>
              </a:ext>
            </a:extLst>
          </p:cNvPr>
          <p:cNvSpPr>
            <a:spLocks noGrp="1"/>
          </p:cNvSpPr>
          <p:nvPr>
            <p:ph type="dt" sz="half" idx="10"/>
          </p:nvPr>
        </p:nvSpPr>
        <p:spPr/>
        <p:txBody>
          <a:bodyPr/>
          <a:lstStyle/>
          <a:p>
            <a:pPr>
              <a:defRPr/>
            </a:pPr>
            <a:fld id="{28984F6A-187D-46DC-8956-327CDBFB280D}" type="datetime1">
              <a:rPr lang="fr-FR" smtClean="0"/>
              <a:t>20/09/2025</a:t>
            </a:fld>
            <a:endParaRPr lang="en-US"/>
          </a:p>
        </p:txBody>
      </p:sp>
    </p:spTree>
    <p:extLst>
      <p:ext uri="{BB962C8B-B14F-4D97-AF65-F5344CB8AC3E}">
        <p14:creationId xmlns:p14="http://schemas.microsoft.com/office/powerpoint/2010/main" val="22915953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Content Placeholder 2">
            <a:extLst>
              <a:ext uri="{FF2B5EF4-FFF2-40B4-BE49-F238E27FC236}">
                <a16:creationId xmlns:a16="http://schemas.microsoft.com/office/drawing/2014/main" id="{18EC9242-09C7-48E5-96F9-D234D2EE5FEE}"/>
              </a:ext>
            </a:extLst>
          </p:cNvPr>
          <p:cNvSpPr txBox="1">
            <a:spLocks noGrp="1" noChangeArrowheads="1"/>
          </p:cNvSpPr>
          <p:nvPr>
            <p:ph idx="1"/>
          </p:nvPr>
        </p:nvSpPr>
        <p:spPr>
          <a:xfrm>
            <a:off x="89297" y="2051448"/>
            <a:ext cx="3627834" cy="3915965"/>
          </a:xfrm>
        </p:spPr>
        <p:txBody>
          <a:bodyPr/>
          <a:lstStyle/>
          <a:p>
            <a:pPr marL="257175">
              <a:spcAft>
                <a:spcPts val="450"/>
              </a:spcAft>
              <a:buClr>
                <a:srgbClr val="000000"/>
              </a:buClr>
            </a:pPr>
            <a:r>
              <a:rPr lang="en-US" altLang="it-IT" sz="1650" b="1">
                <a:solidFill>
                  <a:schemeClr val="tx1"/>
                </a:solidFill>
                <a:latin typeface="Arial" panose="020B0604020202020204" pitchFamily="34" charset="0"/>
                <a:cs typeface="Arial" panose="020B0604020202020204" pitchFamily="34" charset="0"/>
              </a:rPr>
              <a:t>Babies and children </a:t>
            </a:r>
          </a:p>
          <a:p>
            <a:pPr marL="257175">
              <a:spcAft>
                <a:spcPts val="450"/>
              </a:spcAft>
              <a:buClr>
                <a:srgbClr val="000000"/>
              </a:buClr>
            </a:pPr>
            <a:r>
              <a:rPr lang="en-US" altLang="it-IT" sz="1650" b="1">
                <a:solidFill>
                  <a:schemeClr val="tx1"/>
                </a:solidFill>
                <a:latin typeface="Arial" panose="020B0604020202020204" pitchFamily="34" charset="0"/>
                <a:cs typeface="Arial" panose="020B0604020202020204" pitchFamily="34" charset="0"/>
              </a:rPr>
              <a:t>Pregnant women</a:t>
            </a:r>
          </a:p>
          <a:p>
            <a:pPr marL="257175">
              <a:spcAft>
                <a:spcPts val="450"/>
              </a:spcAft>
              <a:buClr>
                <a:srgbClr val="000000"/>
              </a:buClr>
            </a:pPr>
            <a:r>
              <a:rPr lang="en-US" altLang="it-IT" sz="1650" b="1">
                <a:solidFill>
                  <a:schemeClr val="tx1"/>
                </a:solidFill>
                <a:latin typeface="Arial" panose="020B0604020202020204" pitchFamily="34" charset="0"/>
                <a:cs typeface="Arial" panose="020B0604020202020204" pitchFamily="34" charset="0"/>
              </a:rPr>
              <a:t>Elderly</a:t>
            </a:r>
          </a:p>
          <a:p>
            <a:pPr marL="257175">
              <a:spcAft>
                <a:spcPts val="450"/>
              </a:spcAft>
              <a:buClr>
                <a:srgbClr val="000000"/>
              </a:buClr>
            </a:pPr>
            <a:r>
              <a:rPr lang="en-US" altLang="it-IT" sz="1650" b="1">
                <a:solidFill>
                  <a:schemeClr val="tx1"/>
                </a:solidFill>
                <a:latin typeface="Arial" panose="020B0604020202020204" pitchFamily="34" charset="0"/>
                <a:cs typeface="Arial" panose="020B0604020202020204" pitchFamily="34" charset="0"/>
              </a:rPr>
              <a:t>Chronic disease patients, eg patients with</a:t>
            </a:r>
          </a:p>
          <a:p>
            <a:pPr marL="600075" lvl="1">
              <a:lnSpc>
                <a:spcPct val="100000"/>
              </a:lnSpc>
              <a:spcBef>
                <a:spcPct val="0"/>
              </a:spcBef>
              <a:spcAft>
                <a:spcPct val="0"/>
              </a:spcAft>
              <a:buClr>
                <a:srgbClr val="000000"/>
              </a:buClr>
            </a:pPr>
            <a:r>
              <a:rPr lang="en-US" altLang="it-IT" sz="1350" b="1">
                <a:solidFill>
                  <a:schemeClr val="tx1"/>
                </a:solidFill>
                <a:latin typeface="Arial" panose="020B0604020202020204" pitchFamily="34" charset="0"/>
                <a:cs typeface="Arial" panose="020B0604020202020204" pitchFamily="34" charset="0"/>
              </a:rPr>
              <a:t>Asthma, COPD, IHD, Heart failure, Diabetes, Cancer….</a:t>
            </a:r>
          </a:p>
          <a:p>
            <a:pPr marL="257175">
              <a:spcAft>
                <a:spcPct val="0"/>
              </a:spcAft>
              <a:buClr>
                <a:srgbClr val="000000"/>
              </a:buClr>
            </a:pPr>
            <a:r>
              <a:rPr lang="en-US" altLang="it-IT" sz="1650" b="1">
                <a:solidFill>
                  <a:schemeClr val="tx1"/>
                </a:solidFill>
                <a:latin typeface="Arial" panose="020B0604020202020204" pitchFamily="34" charset="0"/>
                <a:cs typeface="Arial" panose="020B0604020202020204" pitchFamily="34" charset="0"/>
              </a:rPr>
              <a:t>People with lower socioeconomic status </a:t>
            </a:r>
            <a:r>
              <a:rPr lang="en-US" altLang="it-IT" sz="1500">
                <a:solidFill>
                  <a:schemeClr val="tx1"/>
                </a:solidFill>
                <a:latin typeface="Arial" panose="020B0604020202020204" pitchFamily="34" charset="0"/>
                <a:cs typeface="Arial" panose="020B0604020202020204" pitchFamily="34" charset="0"/>
              </a:rPr>
              <a:t>(more likely to live in air pollution hotspots areas, poorer access to health care, poorer lifestyle, etc.)</a:t>
            </a:r>
            <a:endParaRPr lang="en-US" altLang="it-IT" sz="1650">
              <a:solidFill>
                <a:schemeClr val="tx1"/>
              </a:solidFill>
              <a:latin typeface="Arial" panose="020B0604020202020204" pitchFamily="34" charset="0"/>
              <a:cs typeface="Arial" panose="020B0604020202020204" pitchFamily="34" charset="0"/>
            </a:endParaRPr>
          </a:p>
        </p:txBody>
      </p:sp>
      <p:sp>
        <p:nvSpPr>
          <p:cNvPr id="208899" name="Titel 3">
            <a:extLst>
              <a:ext uri="{FF2B5EF4-FFF2-40B4-BE49-F238E27FC236}">
                <a16:creationId xmlns:a16="http://schemas.microsoft.com/office/drawing/2014/main" id="{39EBA273-FDE6-43F4-8123-F3F31AE5E11A}"/>
              </a:ext>
            </a:extLst>
          </p:cNvPr>
          <p:cNvSpPr txBox="1">
            <a:spLocks noGrp="1" noChangeArrowheads="1"/>
          </p:cNvSpPr>
          <p:nvPr>
            <p:ph type="title"/>
          </p:nvPr>
        </p:nvSpPr>
        <p:spPr>
          <a:xfrm>
            <a:off x="320873" y="380405"/>
            <a:ext cx="8502254" cy="994172"/>
          </a:xfrm>
        </p:spPr>
        <p:txBody>
          <a:bodyPr>
            <a:normAutofit fontScale="90000"/>
          </a:bodyPr>
          <a:lstStyle/>
          <a:p>
            <a:pPr>
              <a:spcBef>
                <a:spcPct val="0"/>
              </a:spcBef>
              <a:spcAft>
                <a:spcPct val="0"/>
              </a:spcAft>
              <a:buClr>
                <a:srgbClr val="000000"/>
              </a:buClr>
            </a:pPr>
            <a:r>
              <a:rPr lang="en-US" altLang="fr-FR" sz="3300" dirty="0">
                <a:solidFill>
                  <a:srgbClr val="C00000"/>
                </a:solidFill>
                <a:latin typeface="Tahoma" panose="020B0604030504040204" pitchFamily="34" charset="0"/>
                <a:cs typeface="Tahoma" panose="020B0604030504040204" pitchFamily="34" charset="0"/>
              </a:rPr>
              <a:t>Air Pollution Harms Everyone, But Some Are at Greater Risk</a:t>
            </a:r>
            <a:endParaRPr lang="de-DE" altLang="fr-FR" sz="2700" dirty="0">
              <a:solidFill>
                <a:srgbClr val="C00000"/>
              </a:solidFill>
              <a:latin typeface="Tahoma" panose="020B0604030504040204" pitchFamily="34" charset="0"/>
              <a:cs typeface="Tahoma" panose="020B0604030504040204" pitchFamily="34" charset="0"/>
            </a:endParaRPr>
          </a:p>
        </p:txBody>
      </p:sp>
      <p:pic>
        <p:nvPicPr>
          <p:cNvPr id="208901" name="Immagine 3">
            <a:extLst>
              <a:ext uri="{FF2B5EF4-FFF2-40B4-BE49-F238E27FC236}">
                <a16:creationId xmlns:a16="http://schemas.microsoft.com/office/drawing/2014/main" id="{9493FF33-089E-4564-9049-A18FEDF4A4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5910" y="2051447"/>
            <a:ext cx="5678090" cy="3213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e la date 1">
            <a:extLst>
              <a:ext uri="{FF2B5EF4-FFF2-40B4-BE49-F238E27FC236}">
                <a16:creationId xmlns:a16="http://schemas.microsoft.com/office/drawing/2014/main" id="{BD000AAC-7A11-49CF-8967-FED7D10372FB}"/>
              </a:ext>
            </a:extLst>
          </p:cNvPr>
          <p:cNvSpPr>
            <a:spLocks noGrp="1"/>
          </p:cNvSpPr>
          <p:nvPr>
            <p:ph type="dt" idx="11"/>
          </p:nvPr>
        </p:nvSpPr>
        <p:spPr/>
        <p:txBody>
          <a:bodyPr/>
          <a:lstStyle/>
          <a:p>
            <a:pPr>
              <a:defRPr/>
            </a:pPr>
            <a:fld id="{F4449437-FA62-44FE-B22A-3B9D11F32A2F}" type="datetime1">
              <a:rPr lang="fr-FR" smtClean="0"/>
              <a:t>20/09/2025</a:t>
            </a:fld>
            <a:endParaRPr lang="fr-FR"/>
          </a:p>
        </p:txBody>
      </p:sp>
      <p:sp>
        <p:nvSpPr>
          <p:cNvPr id="3" name="Espace réservé du pied de page 2">
            <a:extLst>
              <a:ext uri="{FF2B5EF4-FFF2-40B4-BE49-F238E27FC236}">
                <a16:creationId xmlns:a16="http://schemas.microsoft.com/office/drawing/2014/main" id="{13B69F5E-0040-4B2A-A97F-1181CAE0FD8C}"/>
              </a:ext>
            </a:extLst>
          </p:cNvPr>
          <p:cNvSpPr>
            <a:spLocks noGrp="1"/>
          </p:cNvSpPr>
          <p:nvPr>
            <p:ph type="ftr" idx="12"/>
          </p:nvPr>
        </p:nvSpPr>
        <p:spPr/>
        <p:txBody>
          <a:bodyPr/>
          <a:lstStyle/>
          <a:p>
            <a:pPr>
              <a:defRPr/>
            </a:pPr>
            <a:r>
              <a:rPr lang="fr-FR"/>
              <a:t>GREE 2025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0946" name="Titre 5">
            <a:extLst>
              <a:ext uri="{FF2B5EF4-FFF2-40B4-BE49-F238E27FC236}">
                <a16:creationId xmlns:a16="http://schemas.microsoft.com/office/drawing/2014/main" id="{7DDC4C52-12F0-463A-B9CF-1D0D2C58E4E1}"/>
              </a:ext>
            </a:extLst>
          </p:cNvPr>
          <p:cNvSpPr txBox="1">
            <a:spLocks noGrp="1" noChangeArrowheads="1"/>
          </p:cNvSpPr>
          <p:nvPr>
            <p:ph type="title"/>
          </p:nvPr>
        </p:nvSpPr>
        <p:spPr>
          <a:xfrm>
            <a:off x="629444" y="407418"/>
            <a:ext cx="6172200" cy="857250"/>
          </a:xfrm>
        </p:spPr>
        <p:txBody>
          <a:bodyPr/>
          <a:lstStyle/>
          <a:p>
            <a:pPr>
              <a:spcBef>
                <a:spcPct val="0"/>
              </a:spcBef>
              <a:spcAft>
                <a:spcPct val="0"/>
              </a:spcAft>
              <a:buClr>
                <a:srgbClr val="000000"/>
              </a:buClr>
            </a:pPr>
            <a:r>
              <a:rPr lang="en-US" altLang="fr-FR" sz="2400" b="1" dirty="0">
                <a:solidFill>
                  <a:srgbClr val="FF0000"/>
                </a:solidFill>
                <a:latin typeface="Arial" panose="020B0604020202020204" pitchFamily="34" charset="0"/>
                <a:cs typeface="Arial" panose="020B0604020202020204" pitchFamily="34" charset="0"/>
              </a:rPr>
              <a:t>Les enfants plus </a:t>
            </a:r>
            <a:r>
              <a:rPr lang="en-US" altLang="fr-FR" sz="2400" b="1" dirty="0" err="1">
                <a:solidFill>
                  <a:srgbClr val="FF0000"/>
                </a:solidFill>
                <a:latin typeface="Arial" panose="020B0604020202020204" pitchFamily="34" charset="0"/>
                <a:cs typeface="Arial" panose="020B0604020202020204" pitchFamily="34" charset="0"/>
              </a:rPr>
              <a:t>fragiles</a:t>
            </a:r>
            <a:r>
              <a:rPr lang="en-US" altLang="fr-FR" sz="2400" b="1" dirty="0">
                <a:solidFill>
                  <a:srgbClr val="FF0000"/>
                </a:solidFill>
                <a:latin typeface="Arial" panose="020B0604020202020204" pitchFamily="34" charset="0"/>
                <a:cs typeface="Arial" panose="020B0604020202020204" pitchFamily="34" charset="0"/>
              </a:rPr>
              <a:t>?</a:t>
            </a:r>
          </a:p>
        </p:txBody>
      </p:sp>
      <p:pic>
        <p:nvPicPr>
          <p:cNvPr id="210948" name="Picture 14" descr="Crowded%20Noisy%20CityS">
            <a:extLst>
              <a:ext uri="{FF2B5EF4-FFF2-40B4-BE49-F238E27FC236}">
                <a16:creationId xmlns:a16="http://schemas.microsoft.com/office/drawing/2014/main" id="{30DF4401-1EAD-43B7-898C-9A00568B99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9635" y="2025254"/>
            <a:ext cx="3031331" cy="2183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0949" name="Picture 18" descr="enfants">
            <a:extLst>
              <a:ext uri="{FF2B5EF4-FFF2-40B4-BE49-F238E27FC236}">
                <a16:creationId xmlns:a16="http://schemas.microsoft.com/office/drawing/2014/main" id="{9F8A07C0-3F1F-45A5-B75E-BDF6B3BA48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2169" y="2132410"/>
            <a:ext cx="1707356"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0950" name="Picture 20" descr="corde_danser">
            <a:extLst>
              <a:ext uri="{FF2B5EF4-FFF2-40B4-BE49-F238E27FC236}">
                <a16:creationId xmlns:a16="http://schemas.microsoft.com/office/drawing/2014/main" id="{09D126D2-6E6D-45F6-8ACA-07D04D3906A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47813" y="1808560"/>
            <a:ext cx="650081"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51" name="Espace réservé du pied de page 8">
            <a:extLst>
              <a:ext uri="{FF2B5EF4-FFF2-40B4-BE49-F238E27FC236}">
                <a16:creationId xmlns:a16="http://schemas.microsoft.com/office/drawing/2014/main" id="{1EF32AC5-65E4-4A83-932E-63292FC73980}"/>
              </a:ext>
            </a:extLst>
          </p:cNvPr>
          <p:cNvSpPr>
            <a:spLocks noGrp="1" noChangeArrowheads="1"/>
          </p:cNvSpPr>
          <p:nvPr>
            <p:ph type="ftr" sz="quarter" idx="12"/>
          </p:nvPr>
        </p:nvSpPr>
        <p:spPr bwMode="auto">
          <a:xfrm>
            <a:off x="628650" y="5624513"/>
            <a:ext cx="2057400" cy="27384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compatLnSpc="1">
            <a:prstTxWarp prst="textNoShape">
              <a:avLst/>
            </a:prstTxWarp>
          </a:bodyPr>
          <a:lstStyle>
            <a:lvl1pPr>
              <a:defRPr sz="1800" b="1" i="1">
                <a:solidFill>
                  <a:schemeClr val="bg1"/>
                </a:solidFill>
                <a:latin typeface="Arial" panose="020B0604020202020204" pitchFamily="34" charset="0"/>
              </a:defRPr>
            </a:lvl1pPr>
            <a:lvl2pPr marL="557213" indent="-214313">
              <a:defRPr sz="1800" b="1" i="1">
                <a:solidFill>
                  <a:schemeClr val="bg1"/>
                </a:solidFill>
                <a:latin typeface="Arial" panose="020B0604020202020204" pitchFamily="34" charset="0"/>
              </a:defRPr>
            </a:lvl2pPr>
            <a:lvl3pPr marL="857250" indent="-171450">
              <a:defRPr sz="1800" b="1" i="1">
                <a:solidFill>
                  <a:schemeClr val="bg1"/>
                </a:solidFill>
                <a:latin typeface="Arial" panose="020B0604020202020204" pitchFamily="34" charset="0"/>
              </a:defRPr>
            </a:lvl3pPr>
            <a:lvl4pPr marL="1200150" indent="-171450">
              <a:defRPr sz="1800" b="1" i="1">
                <a:solidFill>
                  <a:schemeClr val="bg1"/>
                </a:solidFill>
                <a:latin typeface="Arial" panose="020B0604020202020204" pitchFamily="34" charset="0"/>
              </a:defRPr>
            </a:lvl4pPr>
            <a:lvl5pPr marL="1543050" indent="-171450">
              <a:defRPr sz="1800" b="1" i="1">
                <a:solidFill>
                  <a:schemeClr val="bg1"/>
                </a:solidFill>
                <a:latin typeface="Arial" panose="020B0604020202020204" pitchFamily="34" charset="0"/>
              </a:defRPr>
            </a:lvl5pPr>
            <a:lvl6pPr marL="1885950" indent="-171450" eaLnBrk="0" fontAlgn="base" hangingPunct="0">
              <a:spcBef>
                <a:spcPct val="0"/>
              </a:spcBef>
              <a:spcAft>
                <a:spcPct val="0"/>
              </a:spcAft>
              <a:defRPr sz="1800" b="1" i="1">
                <a:solidFill>
                  <a:schemeClr val="bg1"/>
                </a:solidFill>
                <a:latin typeface="Arial" panose="020B0604020202020204" pitchFamily="34" charset="0"/>
              </a:defRPr>
            </a:lvl6pPr>
            <a:lvl7pPr marL="2228850" indent="-171450" eaLnBrk="0" fontAlgn="base" hangingPunct="0">
              <a:spcBef>
                <a:spcPct val="0"/>
              </a:spcBef>
              <a:spcAft>
                <a:spcPct val="0"/>
              </a:spcAft>
              <a:defRPr sz="1800" b="1" i="1">
                <a:solidFill>
                  <a:schemeClr val="bg1"/>
                </a:solidFill>
                <a:latin typeface="Arial" panose="020B0604020202020204" pitchFamily="34" charset="0"/>
              </a:defRPr>
            </a:lvl7pPr>
            <a:lvl8pPr marL="2571750" indent="-171450" eaLnBrk="0" fontAlgn="base" hangingPunct="0">
              <a:spcBef>
                <a:spcPct val="0"/>
              </a:spcBef>
              <a:spcAft>
                <a:spcPct val="0"/>
              </a:spcAft>
              <a:defRPr sz="1800" b="1" i="1">
                <a:solidFill>
                  <a:schemeClr val="bg1"/>
                </a:solidFill>
                <a:latin typeface="Arial" panose="020B0604020202020204" pitchFamily="34" charset="0"/>
              </a:defRPr>
            </a:lvl8pPr>
            <a:lvl9pPr marL="2914650" indent="-171450" eaLnBrk="0" fontAlgn="base" hangingPunct="0">
              <a:spcBef>
                <a:spcPct val="0"/>
              </a:spcBef>
              <a:spcAft>
                <a:spcPct val="0"/>
              </a:spcAft>
              <a:defRPr sz="1800" b="1" i="1">
                <a:solidFill>
                  <a:schemeClr val="bg1"/>
                </a:solidFill>
                <a:latin typeface="Arial" panose="020B0604020202020204" pitchFamily="34" charset="0"/>
              </a:defRPr>
            </a:lvl9pPr>
          </a:lstStyle>
          <a:p>
            <a:pPr algn="l" defTabSz="685800" eaLnBrk="0" fontAlgn="base" hangingPunct="0">
              <a:spcBef>
                <a:spcPct val="0"/>
              </a:spcBef>
              <a:spcAft>
                <a:spcPct val="0"/>
              </a:spcAft>
            </a:pPr>
            <a:r>
              <a:rPr lang="it-IT" altLang="fr-FR" sz="900" b="0" i="0">
                <a:solidFill>
                  <a:srgbClr val="888888"/>
                </a:solidFill>
                <a:latin typeface="Calibri" panose="020F0502020204030204" pitchFamily="34" charset="0"/>
                <a:cs typeface="Calibri" panose="020F0502020204030204" pitchFamily="34" charset="0"/>
                <a:sym typeface="Calibri" panose="020F0502020204030204" pitchFamily="34" charset="0"/>
              </a:rPr>
              <a:t>GREE 2025</a:t>
            </a:r>
            <a:endParaRPr lang="fr-FR" altLang="fr-FR" sz="900" b="0" i="0">
              <a:solidFill>
                <a:srgbClr val="888888"/>
              </a:solidFill>
              <a:latin typeface="Calibri" panose="020F0502020204030204" pitchFamily="34" charset="0"/>
              <a:cs typeface="Calibri" panose="020F0502020204030204" pitchFamily="34" charset="0"/>
              <a:sym typeface="Calibri" panose="020F0502020204030204" pitchFamily="34" charset="0"/>
            </a:endParaRPr>
          </a:p>
        </p:txBody>
      </p:sp>
      <p:sp>
        <p:nvSpPr>
          <p:cNvPr id="210952" name="Espace réservé de la date 1">
            <a:extLst>
              <a:ext uri="{FF2B5EF4-FFF2-40B4-BE49-F238E27FC236}">
                <a16:creationId xmlns:a16="http://schemas.microsoft.com/office/drawing/2014/main" id="{B8372A38-E464-4888-BD4C-EFEC11867DC0}"/>
              </a:ext>
            </a:extLst>
          </p:cNvPr>
          <p:cNvSpPr>
            <a:spLocks noGrp="1" noChangeArrowheads="1"/>
          </p:cNvSpPr>
          <p:nvPr>
            <p:ph type="dt" sz="quarter" idx="11"/>
          </p:nvPr>
        </p:nvSpPr>
        <p:spPr bwMode="auto">
          <a:xfrm>
            <a:off x="342900" y="5624513"/>
            <a:ext cx="1600200" cy="27384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68580" tIns="34290" rIns="68580" bIns="34290" numCol="1" anchor="ctr" anchorCtr="0" compatLnSpc="1">
            <a:prstTxWarp prst="textNoShape">
              <a:avLst/>
            </a:prstTxWarp>
            <a:noAutofit/>
          </a:bodyPr>
          <a:lstStyle>
            <a:lvl1pPr>
              <a:buClr>
                <a:srgbClr val="000000"/>
              </a:buClr>
              <a:buFont typeface="Arial" panose="020B0604020202020204" pitchFamily="34" charset="0"/>
              <a:defRPr sz="105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557213" indent="-214313">
              <a:buClr>
                <a:srgbClr val="000000"/>
              </a:buClr>
              <a:buFont typeface="Arial" panose="020B0604020202020204" pitchFamily="34" charset="0"/>
              <a:defRPr sz="105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857250" indent="-171450">
              <a:buClr>
                <a:srgbClr val="000000"/>
              </a:buClr>
              <a:buFont typeface="Arial" panose="020B0604020202020204" pitchFamily="34" charset="0"/>
              <a:defRPr sz="105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200150" indent="-171450">
              <a:buClr>
                <a:srgbClr val="000000"/>
              </a:buClr>
              <a:buFont typeface="Arial" panose="020B0604020202020204" pitchFamily="34" charset="0"/>
              <a:defRPr sz="105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1543050" indent="-171450">
              <a:buClr>
                <a:srgbClr val="000000"/>
              </a:buClr>
              <a:buFont typeface="Arial" panose="020B0604020202020204" pitchFamily="34" charset="0"/>
              <a:defRPr sz="105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1885950" indent="-171450" eaLnBrk="0" fontAlgn="base" hangingPunct="0">
              <a:spcBef>
                <a:spcPct val="0"/>
              </a:spcBef>
              <a:spcAft>
                <a:spcPct val="0"/>
              </a:spcAft>
              <a:buClr>
                <a:srgbClr val="000000"/>
              </a:buClr>
              <a:buFont typeface="Arial" panose="020B0604020202020204" pitchFamily="34" charset="0"/>
              <a:defRPr sz="105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228850" indent="-171450" eaLnBrk="0" fontAlgn="base" hangingPunct="0">
              <a:spcBef>
                <a:spcPct val="0"/>
              </a:spcBef>
              <a:spcAft>
                <a:spcPct val="0"/>
              </a:spcAft>
              <a:buClr>
                <a:srgbClr val="000000"/>
              </a:buClr>
              <a:buFont typeface="Arial" panose="020B0604020202020204" pitchFamily="34" charset="0"/>
              <a:defRPr sz="105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2571750" indent="-171450" eaLnBrk="0" fontAlgn="base" hangingPunct="0">
              <a:spcBef>
                <a:spcPct val="0"/>
              </a:spcBef>
              <a:spcAft>
                <a:spcPct val="0"/>
              </a:spcAft>
              <a:buClr>
                <a:srgbClr val="000000"/>
              </a:buClr>
              <a:buFont typeface="Arial" panose="020B0604020202020204" pitchFamily="34" charset="0"/>
              <a:defRPr sz="105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2914650" indent="-171450" eaLnBrk="0" fontAlgn="base" hangingPunct="0">
              <a:spcBef>
                <a:spcPct val="0"/>
              </a:spcBef>
              <a:spcAft>
                <a:spcPct val="0"/>
              </a:spcAft>
              <a:buClr>
                <a:srgbClr val="000000"/>
              </a:buClr>
              <a:buFont typeface="Arial" panose="020B0604020202020204" pitchFamily="34" charset="0"/>
              <a:defRPr sz="105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defTabSz="685800" fontAlgn="base">
              <a:spcBef>
                <a:spcPct val="0"/>
              </a:spcBef>
              <a:spcAft>
                <a:spcPct val="0"/>
              </a:spcAft>
              <a:buClrTx/>
              <a:buSzTx/>
            </a:pPr>
            <a:fld id="{E9DE63F1-510A-48B6-B397-1E4E43782032}" type="datetime1">
              <a:rPr lang="fr-FR" altLang="fr-FR" sz="900" b="1" i="1" smtClean="0">
                <a:solidFill>
                  <a:srgbClr val="898989"/>
                </a:solidFill>
                <a:cs typeface="Calibri" panose="020F0502020204030204" pitchFamily="34" charset="0"/>
              </a:rPr>
              <a:t>20/09/2025</a:t>
            </a:fld>
            <a:endParaRPr lang="fr-FR" altLang="fr-FR" sz="900" b="1" i="1">
              <a:solidFill>
                <a:srgbClr val="898989"/>
              </a:solidFill>
              <a:cs typeface="Calibri" panose="020F0502020204030204" pitchFamily="34" charset="0"/>
            </a:endParaRPr>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xtBox 6"/>
          <p:cNvSpPr txBox="1"/>
          <p:nvPr/>
        </p:nvSpPr>
        <p:spPr>
          <a:xfrm>
            <a:off x="1259632" y="385823"/>
            <a:ext cx="6873931" cy="507831"/>
          </a:xfrm>
          <a:prstGeom prst="rect">
            <a:avLst/>
          </a:prstGeom>
          <a:noFill/>
        </p:spPr>
        <p:txBody>
          <a:bodyPr wrap="square" rtlCol="0">
            <a:spAutoFit/>
          </a:bodyPr>
          <a:lstStyle/>
          <a:p>
            <a:pPr algn="ctr" defTabSz="685817">
              <a:spcBef>
                <a:spcPct val="20000"/>
              </a:spcBef>
            </a:pPr>
            <a:r>
              <a:rPr lang="en-GB" sz="2700" b="1" dirty="0">
                <a:solidFill>
                  <a:srgbClr val="FFFF00"/>
                </a:solidFill>
                <a:latin typeface="Calibri" panose="020F0502020204030204" pitchFamily="34" charset="0"/>
                <a:cs typeface="Calibri" panose="020F0502020204030204" pitchFamily="34" charset="0"/>
              </a:rPr>
              <a:t>The various impacts</a:t>
            </a:r>
            <a:r>
              <a:rPr lang="en-GB" sz="2100" b="1" dirty="0">
                <a:solidFill>
                  <a:srgbClr val="FFFF00"/>
                </a:solidFill>
              </a:rPr>
              <a:t> </a:t>
            </a:r>
            <a:r>
              <a:rPr lang="en-GB" sz="2700" b="1" dirty="0">
                <a:solidFill>
                  <a:srgbClr val="FFFF00"/>
                </a:solidFill>
                <a:latin typeface="Calibri" panose="020F0502020204030204" pitchFamily="34" charset="0"/>
                <a:cs typeface="Calibri" panose="020F0502020204030204" pitchFamily="34" charset="0"/>
              </a:rPr>
              <a:t>of</a:t>
            </a:r>
            <a:r>
              <a:rPr lang="en-GB" sz="2100" b="1" dirty="0">
                <a:solidFill>
                  <a:srgbClr val="FFFF00"/>
                </a:solidFill>
              </a:rPr>
              <a:t> </a:t>
            </a:r>
            <a:r>
              <a:rPr lang="en-GB" sz="2700" b="1" dirty="0">
                <a:solidFill>
                  <a:srgbClr val="FFFF00"/>
                </a:solidFill>
                <a:latin typeface="Calibri" panose="020F0502020204030204" pitchFamily="34" charset="0"/>
                <a:cs typeface="Calibri" panose="020F0502020204030204" pitchFamily="34" charset="0"/>
              </a:rPr>
              <a:t>air</a:t>
            </a:r>
            <a:r>
              <a:rPr lang="en-GB" sz="2100" b="1" dirty="0">
                <a:solidFill>
                  <a:srgbClr val="FFFF00"/>
                </a:solidFill>
              </a:rPr>
              <a:t> </a:t>
            </a:r>
            <a:r>
              <a:rPr lang="en-GB" sz="2700" b="1" dirty="0">
                <a:solidFill>
                  <a:srgbClr val="FFFF00"/>
                </a:solidFill>
                <a:latin typeface="Calibri" panose="020F0502020204030204" pitchFamily="34" charset="0"/>
                <a:cs typeface="Calibri" panose="020F0502020204030204" pitchFamily="34" charset="0"/>
              </a:rPr>
              <a:t>pollution</a:t>
            </a:r>
          </a:p>
        </p:txBody>
      </p:sp>
      <p:sp>
        <p:nvSpPr>
          <p:cNvPr id="6" name="TextBox 5">
            <a:extLst>
              <a:ext uri="{FF2B5EF4-FFF2-40B4-BE49-F238E27FC236}">
                <a16:creationId xmlns:a16="http://schemas.microsoft.com/office/drawing/2014/main" id="{75B0353C-640A-4B86-9A8A-784B9A3FCA0B}"/>
              </a:ext>
            </a:extLst>
          </p:cNvPr>
          <p:cNvSpPr txBox="1"/>
          <p:nvPr/>
        </p:nvSpPr>
        <p:spPr>
          <a:xfrm>
            <a:off x="6804248" y="980728"/>
            <a:ext cx="2427121" cy="4396075"/>
          </a:xfrm>
          <a:prstGeom prst="rect">
            <a:avLst/>
          </a:prstGeom>
          <a:noFill/>
        </p:spPr>
        <p:txBody>
          <a:bodyPr wrap="square" rtlCol="0">
            <a:spAutoFit/>
          </a:bodyPr>
          <a:lstStyle/>
          <a:p>
            <a:pPr marL="214313" indent="-214313">
              <a:spcAft>
                <a:spcPts val="450"/>
              </a:spcAft>
              <a:buFont typeface="Arial" panose="020B0604020202020204" pitchFamily="34" charset="0"/>
              <a:buChar char="•"/>
            </a:pPr>
            <a:endParaRPr lang="en-US" sz="2000" dirty="0">
              <a:solidFill>
                <a:srgbClr val="006654"/>
              </a:solidFill>
            </a:endParaRPr>
          </a:p>
          <a:p>
            <a:pPr marL="214313" indent="-214313">
              <a:spcAft>
                <a:spcPts val="450"/>
              </a:spcAft>
              <a:buFont typeface="Arial" panose="020B0604020202020204" pitchFamily="34" charset="0"/>
              <a:buChar char="•"/>
            </a:pPr>
            <a:r>
              <a:rPr lang="en-US" sz="2000" b="1" dirty="0">
                <a:solidFill>
                  <a:srgbClr val="006654"/>
                </a:solidFill>
                <a:highlight>
                  <a:srgbClr val="FFFF00"/>
                </a:highlight>
              </a:rPr>
              <a:t>Health</a:t>
            </a:r>
          </a:p>
          <a:p>
            <a:pPr marL="214313" indent="-214313">
              <a:spcAft>
                <a:spcPts val="450"/>
              </a:spcAft>
              <a:buFont typeface="Arial" panose="020B0604020202020204" pitchFamily="34" charset="0"/>
              <a:buChar char="•"/>
            </a:pPr>
            <a:endParaRPr lang="en-US" sz="2000" b="1" dirty="0">
              <a:solidFill>
                <a:srgbClr val="006654"/>
              </a:solidFill>
            </a:endParaRPr>
          </a:p>
          <a:p>
            <a:pPr marL="214313" indent="-214313">
              <a:spcAft>
                <a:spcPts val="450"/>
              </a:spcAft>
              <a:buFont typeface="Arial" panose="020B0604020202020204" pitchFamily="34" charset="0"/>
              <a:buChar char="•"/>
            </a:pPr>
            <a:r>
              <a:rPr lang="en-US" sz="2000" b="1" dirty="0">
                <a:solidFill>
                  <a:srgbClr val="006654"/>
                </a:solidFill>
              </a:rPr>
              <a:t>Environment</a:t>
            </a:r>
            <a:r>
              <a:rPr lang="en-US" sz="2000" dirty="0">
                <a:solidFill>
                  <a:srgbClr val="006654"/>
                </a:solidFill>
              </a:rPr>
              <a:t>: biodiversity, crops</a:t>
            </a:r>
          </a:p>
          <a:p>
            <a:pPr marL="214313" indent="-214313">
              <a:spcAft>
                <a:spcPts val="450"/>
              </a:spcAft>
              <a:buFont typeface="Arial" panose="020B0604020202020204" pitchFamily="34" charset="0"/>
              <a:buChar char="•"/>
            </a:pPr>
            <a:endParaRPr lang="en-US" sz="2000" dirty="0">
              <a:solidFill>
                <a:srgbClr val="006654"/>
              </a:solidFill>
            </a:endParaRPr>
          </a:p>
          <a:p>
            <a:pPr marL="214313" indent="-214313">
              <a:spcAft>
                <a:spcPts val="450"/>
              </a:spcAft>
              <a:buFont typeface="Arial" panose="020B0604020202020204" pitchFamily="34" charset="0"/>
              <a:buChar char="•"/>
            </a:pPr>
            <a:r>
              <a:rPr lang="en-US" sz="2000" b="1" dirty="0">
                <a:solidFill>
                  <a:srgbClr val="006654"/>
                </a:solidFill>
              </a:rPr>
              <a:t>Climate change</a:t>
            </a:r>
          </a:p>
          <a:p>
            <a:pPr marL="214313" indent="-214313">
              <a:spcAft>
                <a:spcPts val="450"/>
              </a:spcAft>
              <a:buFont typeface="Arial" panose="020B0604020202020204" pitchFamily="34" charset="0"/>
              <a:buChar char="•"/>
            </a:pPr>
            <a:endParaRPr lang="en-US" sz="2000" dirty="0">
              <a:solidFill>
                <a:srgbClr val="006654"/>
              </a:solidFill>
            </a:endParaRPr>
          </a:p>
          <a:p>
            <a:pPr marL="214313" indent="-214313">
              <a:spcAft>
                <a:spcPts val="450"/>
              </a:spcAft>
              <a:buFont typeface="Arial" panose="020B0604020202020204" pitchFamily="34" charset="0"/>
              <a:buChar char="•"/>
            </a:pPr>
            <a:r>
              <a:rPr lang="en-US" sz="2000" b="1" dirty="0">
                <a:solidFill>
                  <a:srgbClr val="006654"/>
                </a:solidFill>
              </a:rPr>
              <a:t>Built</a:t>
            </a:r>
            <a:r>
              <a:rPr lang="en-US" sz="2000" dirty="0">
                <a:solidFill>
                  <a:srgbClr val="006654"/>
                </a:solidFill>
              </a:rPr>
              <a:t> environment</a:t>
            </a:r>
          </a:p>
          <a:p>
            <a:pPr marL="214313" indent="-214313">
              <a:spcAft>
                <a:spcPts val="450"/>
              </a:spcAft>
              <a:buFont typeface="Arial" panose="020B0604020202020204" pitchFamily="34" charset="0"/>
              <a:buChar char="•"/>
            </a:pPr>
            <a:endParaRPr lang="en-US" sz="2000" dirty="0">
              <a:solidFill>
                <a:srgbClr val="006654"/>
              </a:solidFill>
            </a:endParaRPr>
          </a:p>
          <a:p>
            <a:pPr marL="214313" indent="-214313">
              <a:spcAft>
                <a:spcPts val="450"/>
              </a:spcAft>
              <a:buFont typeface="Arial" panose="020B0604020202020204" pitchFamily="34" charset="0"/>
              <a:buChar char="•"/>
            </a:pPr>
            <a:r>
              <a:rPr lang="en-US" sz="2000" b="1" dirty="0">
                <a:solidFill>
                  <a:srgbClr val="006654"/>
                </a:solidFill>
              </a:rPr>
              <a:t>Economic</a:t>
            </a:r>
            <a:r>
              <a:rPr lang="en-US" sz="2000" dirty="0">
                <a:solidFill>
                  <a:srgbClr val="006654"/>
                </a:solidFill>
              </a:rPr>
              <a:t> costs</a:t>
            </a:r>
          </a:p>
          <a:p>
            <a:pPr marL="214313" indent="-214313">
              <a:spcAft>
                <a:spcPts val="450"/>
              </a:spcAft>
              <a:buFont typeface="Arial" panose="020B0604020202020204" pitchFamily="34" charset="0"/>
              <a:buChar char="•"/>
            </a:pPr>
            <a:endParaRPr lang="en-US" dirty="0">
              <a:solidFill>
                <a:srgbClr val="006654"/>
              </a:solidFill>
            </a:endParaRPr>
          </a:p>
        </p:txBody>
      </p:sp>
      <p:pic>
        <p:nvPicPr>
          <p:cNvPr id="8" name="Content Placeholder 7">
            <a:extLst>
              <a:ext uri="{FF2B5EF4-FFF2-40B4-BE49-F238E27FC236}">
                <a16:creationId xmlns:a16="http://schemas.microsoft.com/office/drawing/2014/main" id="{57CE882A-28D8-4B8F-96CF-B41C9F02C247}"/>
              </a:ext>
            </a:extLst>
          </p:cNvPr>
          <p:cNvPicPr>
            <a:picLocks noGrp="1" noChangeAspect="1"/>
          </p:cNvPicPr>
          <p:nvPr>
            <p:ph idx="1"/>
          </p:nvPr>
        </p:nvPicPr>
        <p:blipFill>
          <a:blip r:embed="rId3"/>
          <a:stretch>
            <a:fillRect/>
          </a:stretch>
        </p:blipFill>
        <p:spPr>
          <a:xfrm>
            <a:off x="51312" y="1354299"/>
            <a:ext cx="6484902" cy="3271019"/>
          </a:xfrm>
          <a:prstGeom prst="rect">
            <a:avLst/>
          </a:prstGeom>
        </p:spPr>
      </p:pic>
      <p:sp>
        <p:nvSpPr>
          <p:cNvPr id="2" name="TextBox 1">
            <a:extLst>
              <a:ext uri="{FF2B5EF4-FFF2-40B4-BE49-F238E27FC236}">
                <a16:creationId xmlns:a16="http://schemas.microsoft.com/office/drawing/2014/main" id="{EE050867-34F6-4B0B-831C-75316CE17C3E}"/>
              </a:ext>
            </a:extLst>
          </p:cNvPr>
          <p:cNvSpPr txBox="1"/>
          <p:nvPr/>
        </p:nvSpPr>
        <p:spPr>
          <a:xfrm>
            <a:off x="3030523" y="5865222"/>
            <a:ext cx="3082955" cy="300082"/>
          </a:xfrm>
          <a:prstGeom prst="rect">
            <a:avLst/>
          </a:prstGeom>
          <a:noFill/>
        </p:spPr>
        <p:txBody>
          <a:bodyPr wrap="square" rtlCol="0">
            <a:spAutoFit/>
          </a:bodyPr>
          <a:lstStyle/>
          <a:p>
            <a:pPr algn="ctr"/>
            <a:r>
              <a:rPr lang="es-ES" sz="1350" dirty="0" err="1"/>
              <a:t>Further</a:t>
            </a:r>
            <a:r>
              <a:rPr lang="es-ES" sz="1350" dirty="0"/>
              <a:t> </a:t>
            </a:r>
            <a:r>
              <a:rPr lang="es-ES" sz="1350" dirty="0" err="1"/>
              <a:t>information</a:t>
            </a:r>
            <a:r>
              <a:rPr lang="es-ES" sz="1350" dirty="0"/>
              <a:t>: </a:t>
            </a:r>
            <a:r>
              <a:rPr lang="es-ES" sz="1350" dirty="0">
                <a:hlinkClick r:id="rId4"/>
              </a:rPr>
              <a:t>WHO </a:t>
            </a:r>
            <a:r>
              <a:rPr lang="es-ES" sz="1350" dirty="0" err="1">
                <a:hlinkClick r:id="rId4"/>
              </a:rPr>
              <a:t>webpage</a:t>
            </a:r>
            <a:endParaRPr lang="en-GB" sz="1350" dirty="0"/>
          </a:p>
        </p:txBody>
      </p:sp>
      <p:sp>
        <p:nvSpPr>
          <p:cNvPr id="5" name="Espace réservé du pied de page 4">
            <a:extLst>
              <a:ext uri="{FF2B5EF4-FFF2-40B4-BE49-F238E27FC236}">
                <a16:creationId xmlns:a16="http://schemas.microsoft.com/office/drawing/2014/main" id="{C9777681-9FA6-4A6A-8E75-FA208276F8EB}"/>
              </a:ext>
            </a:extLst>
          </p:cNvPr>
          <p:cNvSpPr>
            <a:spLocks noGrp="1"/>
          </p:cNvSpPr>
          <p:nvPr>
            <p:ph type="ftr" sz="quarter" idx="11"/>
          </p:nvPr>
        </p:nvSpPr>
        <p:spPr/>
        <p:txBody>
          <a:bodyPr/>
          <a:lstStyle/>
          <a:p>
            <a:r>
              <a:rPr lang="fr-FR"/>
              <a:t>GREE 2025</a:t>
            </a:r>
          </a:p>
        </p:txBody>
      </p:sp>
      <p:sp>
        <p:nvSpPr>
          <p:cNvPr id="3" name="Espace réservé de la date 2">
            <a:extLst>
              <a:ext uri="{FF2B5EF4-FFF2-40B4-BE49-F238E27FC236}">
                <a16:creationId xmlns:a16="http://schemas.microsoft.com/office/drawing/2014/main" id="{9448E32A-5067-40D9-85BA-32D3A6146F4D}"/>
              </a:ext>
            </a:extLst>
          </p:cNvPr>
          <p:cNvSpPr>
            <a:spLocks noGrp="1"/>
          </p:cNvSpPr>
          <p:nvPr>
            <p:ph type="dt" sz="half" idx="10"/>
          </p:nvPr>
        </p:nvSpPr>
        <p:spPr/>
        <p:txBody>
          <a:bodyPr/>
          <a:lstStyle/>
          <a:p>
            <a:fld id="{8C257D9E-FCC2-4FD7-BAA0-B0E36DE45718}" type="datetime1">
              <a:rPr lang="fr-FR" smtClean="0"/>
              <a:t>20/09/2025</a:t>
            </a:fld>
            <a:endParaRPr lang="fr-FR"/>
          </a:p>
        </p:txBody>
      </p:sp>
    </p:spTree>
    <p:extLst>
      <p:ext uri="{BB962C8B-B14F-4D97-AF65-F5344CB8AC3E}">
        <p14:creationId xmlns:p14="http://schemas.microsoft.com/office/powerpoint/2010/main" val="15173223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E332C369-60D9-4049-8BC3-BC4DE68F786A}"/>
              </a:ext>
            </a:extLst>
          </p:cNvPr>
          <p:cNvSpPr>
            <a:spLocks noGrp="1"/>
          </p:cNvSpPr>
          <p:nvPr>
            <p:ph type="title" idx="4294967295"/>
          </p:nvPr>
        </p:nvSpPr>
        <p:spPr>
          <a:xfrm>
            <a:off x="628650" y="116632"/>
            <a:ext cx="6115050" cy="742950"/>
          </a:xfrm>
          <a:prstGeom prst="rect">
            <a:avLst/>
          </a:prstGeom>
          <a:solidFill>
            <a:schemeClr val="accent1">
              <a:lumMod val="20000"/>
              <a:lumOff val="80000"/>
            </a:schemeClr>
          </a:solidFill>
        </p:spPr>
        <p:txBody>
          <a:bodyPr>
            <a:normAutofit fontScale="90000"/>
          </a:bodyPr>
          <a:lstStyle/>
          <a:p>
            <a:r>
              <a:rPr lang="fr-FR" b="1" dirty="0"/>
              <a:t>Air pollution and SES</a:t>
            </a:r>
            <a:br>
              <a:rPr lang="fr-FR" b="1" dirty="0"/>
            </a:br>
            <a:endParaRPr lang="fr-FR" b="1" dirty="0"/>
          </a:p>
        </p:txBody>
      </p:sp>
      <p:sp>
        <p:nvSpPr>
          <p:cNvPr id="2" name="Rectangle 1">
            <a:extLst>
              <a:ext uri="{FF2B5EF4-FFF2-40B4-BE49-F238E27FC236}">
                <a16:creationId xmlns:a16="http://schemas.microsoft.com/office/drawing/2014/main" id="{AEFD369C-2006-054C-9A8E-D62A9C349D90}"/>
              </a:ext>
            </a:extLst>
          </p:cNvPr>
          <p:cNvSpPr/>
          <p:nvPr/>
        </p:nvSpPr>
        <p:spPr>
          <a:xfrm>
            <a:off x="4764220" y="3043311"/>
            <a:ext cx="1425841" cy="30375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350"/>
          </a:p>
        </p:txBody>
      </p:sp>
      <p:sp>
        <p:nvSpPr>
          <p:cNvPr id="21" name="Espace réservé du contenu 2">
            <a:extLst>
              <a:ext uri="{FF2B5EF4-FFF2-40B4-BE49-F238E27FC236}">
                <a16:creationId xmlns:a16="http://schemas.microsoft.com/office/drawing/2014/main" id="{FC1C1DB0-89BD-164A-99DF-51C3793E7C67}"/>
              </a:ext>
            </a:extLst>
          </p:cNvPr>
          <p:cNvSpPr txBox="1">
            <a:spLocks/>
          </p:cNvSpPr>
          <p:nvPr/>
        </p:nvSpPr>
        <p:spPr>
          <a:xfrm>
            <a:off x="1578894" y="2528254"/>
            <a:ext cx="5992314" cy="2723096"/>
          </a:xfrm>
          <a:prstGeom prst="rect">
            <a:avLst/>
          </a:prstGeom>
        </p:spPr>
        <p:txBody>
          <a:bodyPr vert="horz">
            <a:normAutofit/>
          </a:bodyPr>
          <a:lstStyle>
            <a:lvl1pPr marL="240030" indent="-240030" algn="l" rtl="0" eaLnBrk="1" latinLnBrk="0" hangingPunct="1">
              <a:spcBef>
                <a:spcPts val="525"/>
              </a:spcBef>
              <a:buClr>
                <a:schemeClr val="accent2"/>
              </a:buClr>
              <a:buSzPct val="60000"/>
              <a:buFont typeface="Wingdings"/>
              <a:buChar char=""/>
              <a:defRPr kumimoji="0" sz="2175" kern="1200">
                <a:solidFill>
                  <a:schemeClr val="tx1"/>
                </a:solidFill>
                <a:latin typeface="+mn-lt"/>
                <a:ea typeface="+mn-ea"/>
                <a:cs typeface="+mn-cs"/>
              </a:defRPr>
            </a:lvl1pPr>
            <a:lvl2pPr marL="480060" indent="-205740" algn="l" rtl="0" eaLnBrk="1" latinLnBrk="0" hangingPunct="1">
              <a:spcBef>
                <a:spcPts val="413"/>
              </a:spcBef>
              <a:buClr>
                <a:schemeClr val="accent1"/>
              </a:buClr>
              <a:buSzPct val="70000"/>
              <a:buFont typeface="Wingdings 2"/>
              <a:buChar char=""/>
              <a:defRPr kumimoji="0" sz="1950" kern="1200">
                <a:solidFill>
                  <a:schemeClr val="tx1"/>
                </a:solidFill>
                <a:latin typeface="+mn-lt"/>
                <a:ea typeface="+mn-ea"/>
                <a:cs typeface="+mn-cs"/>
              </a:defRPr>
            </a:lvl2pPr>
            <a:lvl3pPr marL="685800" indent="-171450" algn="l" rtl="0" eaLnBrk="1" latinLnBrk="0" hangingPunct="1">
              <a:spcBef>
                <a:spcPts val="375"/>
              </a:spcBef>
              <a:buClr>
                <a:schemeClr val="accent2"/>
              </a:buClr>
              <a:buSzPct val="75000"/>
              <a:buFont typeface="Wingdings"/>
              <a:buChar char=""/>
              <a:defRPr kumimoji="0" sz="1725" kern="1200">
                <a:solidFill>
                  <a:schemeClr val="tx1"/>
                </a:solidFill>
                <a:latin typeface="+mn-lt"/>
                <a:ea typeface="+mn-ea"/>
                <a:cs typeface="+mn-cs"/>
              </a:defRPr>
            </a:lvl3pPr>
            <a:lvl4pPr marL="1028700" indent="-171450" algn="l" rtl="0" eaLnBrk="1" latinLnBrk="0" hangingPunct="1">
              <a:spcBef>
                <a:spcPts val="300"/>
              </a:spcBef>
              <a:buClr>
                <a:schemeClr val="accent3"/>
              </a:buClr>
              <a:buSzPct val="75000"/>
              <a:buFont typeface="Wingdings"/>
              <a:buChar char=""/>
              <a:defRPr kumimoji="0" sz="1500" kern="1200">
                <a:solidFill>
                  <a:schemeClr val="tx1"/>
                </a:solidFill>
                <a:latin typeface="+mn-lt"/>
                <a:ea typeface="+mn-ea"/>
                <a:cs typeface="+mn-cs"/>
              </a:defRPr>
            </a:lvl4pPr>
            <a:lvl5pPr marL="1371600" indent="-171450" algn="l" rtl="0" eaLnBrk="1" latinLnBrk="0" hangingPunct="1">
              <a:spcBef>
                <a:spcPts val="300"/>
              </a:spcBef>
              <a:buClr>
                <a:schemeClr val="accent4"/>
              </a:buClr>
              <a:buSzPct val="65000"/>
              <a:buFont typeface="Wingdings"/>
              <a:buChar char=""/>
              <a:defRPr kumimoji="0" sz="1500" kern="1200">
                <a:solidFill>
                  <a:schemeClr val="tx1"/>
                </a:solidFill>
                <a:latin typeface="+mn-lt"/>
                <a:ea typeface="+mn-ea"/>
                <a:cs typeface="+mn-cs"/>
              </a:defRPr>
            </a:lvl5pPr>
            <a:lvl6pPr marL="1577340" indent="-171450" algn="l" rtl="0" eaLnBrk="1" latinLnBrk="0" hangingPunct="1">
              <a:spcBef>
                <a:spcPct val="20000"/>
              </a:spcBef>
              <a:buClr>
                <a:schemeClr val="accent1"/>
              </a:buClr>
              <a:buFont typeface="Wingdings"/>
              <a:buChar char="§"/>
              <a:defRPr kumimoji="0" sz="1350" kern="1200" baseline="0">
                <a:solidFill>
                  <a:schemeClr val="tx1"/>
                </a:solidFill>
                <a:latin typeface="+mn-lt"/>
                <a:ea typeface="+mn-ea"/>
                <a:cs typeface="+mn-cs"/>
              </a:defRPr>
            </a:lvl6pPr>
            <a:lvl7pPr marL="1783080" indent="-171450" algn="l" rtl="0" eaLnBrk="1" latinLnBrk="0" hangingPunct="1">
              <a:spcBef>
                <a:spcPct val="20000"/>
              </a:spcBef>
              <a:buClr>
                <a:schemeClr val="accent2"/>
              </a:buClr>
              <a:buFont typeface="Wingdings"/>
              <a:buChar char="§"/>
              <a:defRPr kumimoji="0" sz="1350" kern="1200" baseline="0">
                <a:solidFill>
                  <a:schemeClr val="tx1"/>
                </a:solidFill>
                <a:latin typeface="+mn-lt"/>
                <a:ea typeface="+mn-ea"/>
                <a:cs typeface="+mn-cs"/>
              </a:defRPr>
            </a:lvl7pPr>
            <a:lvl8pPr marL="1988820" indent="-171450" algn="l" rtl="0" eaLnBrk="1" latinLnBrk="0" hangingPunct="1">
              <a:spcBef>
                <a:spcPct val="20000"/>
              </a:spcBef>
              <a:buClr>
                <a:schemeClr val="accent3"/>
              </a:buClr>
              <a:buFont typeface="Wingdings"/>
              <a:buChar char="§"/>
              <a:defRPr kumimoji="0" sz="1350" kern="1200" baseline="0">
                <a:solidFill>
                  <a:schemeClr val="tx1"/>
                </a:solidFill>
                <a:latin typeface="+mn-lt"/>
                <a:ea typeface="+mn-ea"/>
                <a:cs typeface="+mn-cs"/>
              </a:defRPr>
            </a:lvl8pPr>
            <a:lvl9pPr marL="2194560" indent="-171450" algn="l" rtl="0" eaLnBrk="1" latinLnBrk="0" hangingPunct="1">
              <a:spcBef>
                <a:spcPct val="20000"/>
              </a:spcBef>
              <a:buClr>
                <a:schemeClr val="accent4"/>
              </a:buClr>
              <a:buFont typeface="Wingdings"/>
              <a:buChar char="§"/>
              <a:defRPr kumimoji="0" sz="1350" kern="1200" baseline="0">
                <a:solidFill>
                  <a:schemeClr val="tx1"/>
                </a:solidFill>
                <a:latin typeface="+mn-lt"/>
                <a:ea typeface="+mn-ea"/>
                <a:cs typeface="+mn-cs"/>
              </a:defRPr>
            </a:lvl9pPr>
          </a:lstStyle>
          <a:p>
            <a:pPr marL="0" indent="0">
              <a:buNone/>
            </a:pPr>
            <a:endParaRPr lang="fr-FR" sz="1800" dirty="0"/>
          </a:p>
        </p:txBody>
      </p:sp>
      <p:pic>
        <p:nvPicPr>
          <p:cNvPr id="23" name="Image 22">
            <a:extLst>
              <a:ext uri="{FF2B5EF4-FFF2-40B4-BE49-F238E27FC236}">
                <a16:creationId xmlns:a16="http://schemas.microsoft.com/office/drawing/2014/main" id="{03B06998-32CB-2C44-A265-B082E7512A0E}"/>
              </a:ext>
            </a:extLst>
          </p:cNvPr>
          <p:cNvPicPr>
            <a:picLocks noChangeAspect="1"/>
          </p:cNvPicPr>
          <p:nvPr/>
        </p:nvPicPr>
        <p:blipFill>
          <a:blip r:embed="rId3"/>
          <a:stretch>
            <a:fillRect/>
          </a:stretch>
        </p:blipFill>
        <p:spPr>
          <a:xfrm>
            <a:off x="572089" y="1670390"/>
            <a:ext cx="4659130" cy="1825290"/>
          </a:xfrm>
          <a:prstGeom prst="rect">
            <a:avLst/>
          </a:prstGeom>
        </p:spPr>
      </p:pic>
      <p:sp>
        <p:nvSpPr>
          <p:cNvPr id="24" name="Espace réservé du contenu 2">
            <a:extLst>
              <a:ext uri="{FF2B5EF4-FFF2-40B4-BE49-F238E27FC236}">
                <a16:creationId xmlns:a16="http://schemas.microsoft.com/office/drawing/2014/main" id="{090232D0-A373-0B43-8CF1-7E4A84F4516C}"/>
              </a:ext>
            </a:extLst>
          </p:cNvPr>
          <p:cNvSpPr>
            <a:spLocks noGrp="1"/>
          </p:cNvSpPr>
          <p:nvPr>
            <p:ph sz="quarter" idx="1"/>
          </p:nvPr>
        </p:nvSpPr>
        <p:spPr>
          <a:xfrm>
            <a:off x="673689" y="1757192"/>
            <a:ext cx="7260490" cy="3834527"/>
          </a:xfrm>
        </p:spPr>
        <p:txBody>
          <a:bodyPr>
            <a:normAutofit fontScale="77500" lnSpcReduction="20000"/>
          </a:bodyPr>
          <a:lstStyle/>
          <a:p>
            <a:endParaRPr lang="fr-FR" dirty="0"/>
          </a:p>
          <a:p>
            <a:endParaRPr lang="fr-FR" dirty="0"/>
          </a:p>
          <a:p>
            <a:endParaRPr lang="fr-FR" dirty="0"/>
          </a:p>
          <a:p>
            <a:endParaRPr lang="fr-FR" dirty="0"/>
          </a:p>
          <a:p>
            <a:endParaRPr lang="fr-FR" dirty="0"/>
          </a:p>
          <a:p>
            <a:endParaRPr lang="fr-FR" dirty="0"/>
          </a:p>
          <a:p>
            <a:pPr marL="0" indent="0">
              <a:buNone/>
            </a:pPr>
            <a:endParaRPr lang="fr-FR" sz="3075" dirty="0"/>
          </a:p>
          <a:p>
            <a:r>
              <a:rPr lang="en-US" sz="3075" dirty="0"/>
              <a:t>Socially disadvantaged groups are likely to live in areas with higher levels of air pollution.</a:t>
            </a:r>
          </a:p>
          <a:p>
            <a:pPr marL="0" indent="0">
              <a:buNone/>
            </a:pPr>
            <a:r>
              <a:rPr lang="en-US" sz="3075" dirty="0"/>
              <a:t> </a:t>
            </a:r>
          </a:p>
          <a:p>
            <a:r>
              <a:rPr lang="en-US" sz="3075" dirty="0"/>
              <a:t>Precariousness can potentiate the deleterious effect of exposure</a:t>
            </a:r>
            <a:endParaRPr lang="fr-FR" sz="3075" dirty="0"/>
          </a:p>
        </p:txBody>
      </p:sp>
      <p:sp>
        <p:nvSpPr>
          <p:cNvPr id="3" name="Espace réservé de la date 2">
            <a:extLst>
              <a:ext uri="{FF2B5EF4-FFF2-40B4-BE49-F238E27FC236}">
                <a16:creationId xmlns:a16="http://schemas.microsoft.com/office/drawing/2014/main" id="{A2DB6D7A-B0C9-4C8E-BE68-59089BF36DAB}"/>
              </a:ext>
            </a:extLst>
          </p:cNvPr>
          <p:cNvSpPr>
            <a:spLocks noGrp="1"/>
          </p:cNvSpPr>
          <p:nvPr>
            <p:ph type="dt" sz="half" idx="10"/>
          </p:nvPr>
        </p:nvSpPr>
        <p:spPr/>
        <p:txBody>
          <a:bodyPr/>
          <a:lstStyle/>
          <a:p>
            <a:fld id="{E3140EC0-8BEE-449C-B1A7-619A962A28D7}" type="datetime1">
              <a:rPr lang="fr-FR" smtClean="0"/>
              <a:t>20/09/2025</a:t>
            </a:fld>
            <a:endParaRPr lang="fr-FR"/>
          </a:p>
        </p:txBody>
      </p:sp>
      <p:sp>
        <p:nvSpPr>
          <p:cNvPr id="6" name="Espace réservé du pied de page 5">
            <a:extLst>
              <a:ext uri="{FF2B5EF4-FFF2-40B4-BE49-F238E27FC236}">
                <a16:creationId xmlns:a16="http://schemas.microsoft.com/office/drawing/2014/main" id="{4C17D937-076D-4555-9FA4-D2B822EAF8E7}"/>
              </a:ext>
            </a:extLst>
          </p:cNvPr>
          <p:cNvSpPr>
            <a:spLocks noGrp="1"/>
          </p:cNvSpPr>
          <p:nvPr>
            <p:ph type="ftr" sz="quarter" idx="11"/>
          </p:nvPr>
        </p:nvSpPr>
        <p:spPr/>
        <p:txBody>
          <a:bodyPr/>
          <a:lstStyle/>
          <a:p>
            <a:r>
              <a:rPr lang="fr-FR"/>
              <a:t>GREE 2025</a:t>
            </a:r>
            <a:endParaRPr lang="fr-FR" dirty="0"/>
          </a:p>
        </p:txBody>
      </p:sp>
    </p:spTree>
    <p:extLst>
      <p:ext uri="{BB962C8B-B14F-4D97-AF65-F5344CB8AC3E}">
        <p14:creationId xmlns:p14="http://schemas.microsoft.com/office/powerpoint/2010/main" val="15256151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EFD369C-2006-054C-9A8E-D62A9C349D90}"/>
              </a:ext>
            </a:extLst>
          </p:cNvPr>
          <p:cNvSpPr/>
          <p:nvPr/>
        </p:nvSpPr>
        <p:spPr>
          <a:xfrm>
            <a:off x="4764220" y="3043311"/>
            <a:ext cx="1425841" cy="30375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350"/>
          </a:p>
        </p:txBody>
      </p:sp>
      <p:sp>
        <p:nvSpPr>
          <p:cNvPr id="21" name="Espace réservé du contenu 2">
            <a:extLst>
              <a:ext uri="{FF2B5EF4-FFF2-40B4-BE49-F238E27FC236}">
                <a16:creationId xmlns:a16="http://schemas.microsoft.com/office/drawing/2014/main" id="{FC1C1DB0-89BD-164A-99DF-51C3793E7C67}"/>
              </a:ext>
            </a:extLst>
          </p:cNvPr>
          <p:cNvSpPr txBox="1">
            <a:spLocks/>
          </p:cNvSpPr>
          <p:nvPr/>
        </p:nvSpPr>
        <p:spPr>
          <a:xfrm>
            <a:off x="1578894" y="2528254"/>
            <a:ext cx="5992314" cy="2723096"/>
          </a:xfrm>
          <a:prstGeom prst="rect">
            <a:avLst/>
          </a:prstGeom>
        </p:spPr>
        <p:txBody>
          <a:bodyPr vert="horz">
            <a:normAutofit/>
          </a:bodyPr>
          <a:lstStyle>
            <a:lvl1pPr marL="240030" indent="-240030" algn="l" rtl="0" eaLnBrk="1" latinLnBrk="0" hangingPunct="1">
              <a:spcBef>
                <a:spcPts val="525"/>
              </a:spcBef>
              <a:buClr>
                <a:schemeClr val="accent2"/>
              </a:buClr>
              <a:buSzPct val="60000"/>
              <a:buFont typeface="Wingdings"/>
              <a:buChar char=""/>
              <a:defRPr kumimoji="0" sz="2175" kern="1200">
                <a:solidFill>
                  <a:schemeClr val="tx1"/>
                </a:solidFill>
                <a:latin typeface="+mn-lt"/>
                <a:ea typeface="+mn-ea"/>
                <a:cs typeface="+mn-cs"/>
              </a:defRPr>
            </a:lvl1pPr>
            <a:lvl2pPr marL="480060" indent="-205740" algn="l" rtl="0" eaLnBrk="1" latinLnBrk="0" hangingPunct="1">
              <a:spcBef>
                <a:spcPts val="413"/>
              </a:spcBef>
              <a:buClr>
                <a:schemeClr val="accent1"/>
              </a:buClr>
              <a:buSzPct val="70000"/>
              <a:buFont typeface="Wingdings 2"/>
              <a:buChar char=""/>
              <a:defRPr kumimoji="0" sz="1950" kern="1200">
                <a:solidFill>
                  <a:schemeClr val="tx1"/>
                </a:solidFill>
                <a:latin typeface="+mn-lt"/>
                <a:ea typeface="+mn-ea"/>
                <a:cs typeface="+mn-cs"/>
              </a:defRPr>
            </a:lvl2pPr>
            <a:lvl3pPr marL="685800" indent="-171450" algn="l" rtl="0" eaLnBrk="1" latinLnBrk="0" hangingPunct="1">
              <a:spcBef>
                <a:spcPts val="375"/>
              </a:spcBef>
              <a:buClr>
                <a:schemeClr val="accent2"/>
              </a:buClr>
              <a:buSzPct val="75000"/>
              <a:buFont typeface="Wingdings"/>
              <a:buChar char=""/>
              <a:defRPr kumimoji="0" sz="1725" kern="1200">
                <a:solidFill>
                  <a:schemeClr val="tx1"/>
                </a:solidFill>
                <a:latin typeface="+mn-lt"/>
                <a:ea typeface="+mn-ea"/>
                <a:cs typeface="+mn-cs"/>
              </a:defRPr>
            </a:lvl3pPr>
            <a:lvl4pPr marL="1028700" indent="-171450" algn="l" rtl="0" eaLnBrk="1" latinLnBrk="0" hangingPunct="1">
              <a:spcBef>
                <a:spcPts val="300"/>
              </a:spcBef>
              <a:buClr>
                <a:schemeClr val="accent3"/>
              </a:buClr>
              <a:buSzPct val="75000"/>
              <a:buFont typeface="Wingdings"/>
              <a:buChar char=""/>
              <a:defRPr kumimoji="0" sz="1500" kern="1200">
                <a:solidFill>
                  <a:schemeClr val="tx1"/>
                </a:solidFill>
                <a:latin typeface="+mn-lt"/>
                <a:ea typeface="+mn-ea"/>
                <a:cs typeface="+mn-cs"/>
              </a:defRPr>
            </a:lvl4pPr>
            <a:lvl5pPr marL="1371600" indent="-171450" algn="l" rtl="0" eaLnBrk="1" latinLnBrk="0" hangingPunct="1">
              <a:spcBef>
                <a:spcPts val="300"/>
              </a:spcBef>
              <a:buClr>
                <a:schemeClr val="accent4"/>
              </a:buClr>
              <a:buSzPct val="65000"/>
              <a:buFont typeface="Wingdings"/>
              <a:buChar char=""/>
              <a:defRPr kumimoji="0" sz="1500" kern="1200">
                <a:solidFill>
                  <a:schemeClr val="tx1"/>
                </a:solidFill>
                <a:latin typeface="+mn-lt"/>
                <a:ea typeface="+mn-ea"/>
                <a:cs typeface="+mn-cs"/>
              </a:defRPr>
            </a:lvl5pPr>
            <a:lvl6pPr marL="1577340" indent="-171450" algn="l" rtl="0" eaLnBrk="1" latinLnBrk="0" hangingPunct="1">
              <a:spcBef>
                <a:spcPct val="20000"/>
              </a:spcBef>
              <a:buClr>
                <a:schemeClr val="accent1"/>
              </a:buClr>
              <a:buFont typeface="Wingdings"/>
              <a:buChar char="§"/>
              <a:defRPr kumimoji="0" sz="1350" kern="1200" baseline="0">
                <a:solidFill>
                  <a:schemeClr val="tx1"/>
                </a:solidFill>
                <a:latin typeface="+mn-lt"/>
                <a:ea typeface="+mn-ea"/>
                <a:cs typeface="+mn-cs"/>
              </a:defRPr>
            </a:lvl6pPr>
            <a:lvl7pPr marL="1783080" indent="-171450" algn="l" rtl="0" eaLnBrk="1" latinLnBrk="0" hangingPunct="1">
              <a:spcBef>
                <a:spcPct val="20000"/>
              </a:spcBef>
              <a:buClr>
                <a:schemeClr val="accent2"/>
              </a:buClr>
              <a:buFont typeface="Wingdings"/>
              <a:buChar char="§"/>
              <a:defRPr kumimoji="0" sz="1350" kern="1200" baseline="0">
                <a:solidFill>
                  <a:schemeClr val="tx1"/>
                </a:solidFill>
                <a:latin typeface="+mn-lt"/>
                <a:ea typeface="+mn-ea"/>
                <a:cs typeface="+mn-cs"/>
              </a:defRPr>
            </a:lvl7pPr>
            <a:lvl8pPr marL="1988820" indent="-171450" algn="l" rtl="0" eaLnBrk="1" latinLnBrk="0" hangingPunct="1">
              <a:spcBef>
                <a:spcPct val="20000"/>
              </a:spcBef>
              <a:buClr>
                <a:schemeClr val="accent3"/>
              </a:buClr>
              <a:buFont typeface="Wingdings"/>
              <a:buChar char="§"/>
              <a:defRPr kumimoji="0" sz="1350" kern="1200" baseline="0">
                <a:solidFill>
                  <a:schemeClr val="tx1"/>
                </a:solidFill>
                <a:latin typeface="+mn-lt"/>
                <a:ea typeface="+mn-ea"/>
                <a:cs typeface="+mn-cs"/>
              </a:defRPr>
            </a:lvl8pPr>
            <a:lvl9pPr marL="2194560" indent="-171450" algn="l" rtl="0" eaLnBrk="1" latinLnBrk="0" hangingPunct="1">
              <a:spcBef>
                <a:spcPct val="20000"/>
              </a:spcBef>
              <a:buClr>
                <a:schemeClr val="accent4"/>
              </a:buClr>
              <a:buFont typeface="Wingdings"/>
              <a:buChar char="§"/>
              <a:defRPr kumimoji="0" sz="1350" kern="1200" baseline="0">
                <a:solidFill>
                  <a:schemeClr val="tx1"/>
                </a:solidFill>
                <a:latin typeface="+mn-lt"/>
                <a:ea typeface="+mn-ea"/>
                <a:cs typeface="+mn-cs"/>
              </a:defRPr>
            </a:lvl9pPr>
          </a:lstStyle>
          <a:p>
            <a:pPr marL="0" indent="0">
              <a:buNone/>
            </a:pPr>
            <a:endParaRPr lang="fr-FR" sz="1800" dirty="0"/>
          </a:p>
        </p:txBody>
      </p:sp>
      <p:sp>
        <p:nvSpPr>
          <p:cNvPr id="24" name="Espace réservé du contenu 2">
            <a:extLst>
              <a:ext uri="{FF2B5EF4-FFF2-40B4-BE49-F238E27FC236}">
                <a16:creationId xmlns:a16="http://schemas.microsoft.com/office/drawing/2014/main" id="{090232D0-A373-0B43-8CF1-7E4A84F4516C}"/>
              </a:ext>
            </a:extLst>
          </p:cNvPr>
          <p:cNvSpPr>
            <a:spLocks noGrp="1"/>
          </p:cNvSpPr>
          <p:nvPr>
            <p:ph sz="quarter" idx="1"/>
          </p:nvPr>
        </p:nvSpPr>
        <p:spPr>
          <a:xfrm>
            <a:off x="407964" y="2996952"/>
            <a:ext cx="8107387" cy="3834527"/>
          </a:xfrm>
        </p:spPr>
        <p:txBody>
          <a:bodyPr>
            <a:normAutofit/>
          </a:bodyPr>
          <a:lstStyle/>
          <a:p>
            <a:pPr marL="0" indent="0">
              <a:buNone/>
            </a:pPr>
            <a:r>
              <a:rPr lang="en-US" sz="2700" dirty="0"/>
              <a:t>In IPF patients:</a:t>
            </a:r>
          </a:p>
          <a:p>
            <a:r>
              <a:rPr lang="en-US" sz="2700" dirty="0"/>
              <a:t>Higher environmental exposures and vulnerability (CES) associated with: </a:t>
            </a:r>
          </a:p>
          <a:p>
            <a:pPr lvl="1"/>
            <a:r>
              <a:rPr lang="en-US" sz="2700" dirty="0"/>
              <a:t>lower baseline lung function and lower antifibrotic use</a:t>
            </a:r>
          </a:p>
          <a:p>
            <a:pPr lvl="1"/>
            <a:r>
              <a:rPr lang="en-US" sz="2700" dirty="0"/>
              <a:t>mortality (but not in sensitivity analyses)</a:t>
            </a:r>
          </a:p>
          <a:p>
            <a:pPr marL="342900" lvl="1" indent="0">
              <a:buNone/>
            </a:pPr>
            <a:endParaRPr lang="en-US" sz="2700" dirty="0"/>
          </a:p>
        </p:txBody>
      </p:sp>
      <p:sp>
        <p:nvSpPr>
          <p:cNvPr id="3" name="Espace réservé de la date 2">
            <a:extLst>
              <a:ext uri="{FF2B5EF4-FFF2-40B4-BE49-F238E27FC236}">
                <a16:creationId xmlns:a16="http://schemas.microsoft.com/office/drawing/2014/main" id="{A2DB6D7A-B0C9-4C8E-BE68-59089BF36DAB}"/>
              </a:ext>
            </a:extLst>
          </p:cNvPr>
          <p:cNvSpPr>
            <a:spLocks noGrp="1"/>
          </p:cNvSpPr>
          <p:nvPr>
            <p:ph type="dt" sz="half" idx="10"/>
          </p:nvPr>
        </p:nvSpPr>
        <p:spPr/>
        <p:txBody>
          <a:bodyPr/>
          <a:lstStyle/>
          <a:p>
            <a:fld id="{26A5ECF4-0CC9-4C7C-B96E-185B3FBD7B00}" type="datetime1">
              <a:rPr lang="fr-FR" smtClean="0"/>
              <a:t>20/09/2025</a:t>
            </a:fld>
            <a:endParaRPr lang="fr-FR"/>
          </a:p>
        </p:txBody>
      </p:sp>
      <p:sp>
        <p:nvSpPr>
          <p:cNvPr id="6" name="Espace réservé du pied de page 5">
            <a:extLst>
              <a:ext uri="{FF2B5EF4-FFF2-40B4-BE49-F238E27FC236}">
                <a16:creationId xmlns:a16="http://schemas.microsoft.com/office/drawing/2014/main" id="{4C17D937-076D-4555-9FA4-D2B822EAF8E7}"/>
              </a:ext>
            </a:extLst>
          </p:cNvPr>
          <p:cNvSpPr>
            <a:spLocks noGrp="1"/>
          </p:cNvSpPr>
          <p:nvPr>
            <p:ph type="ftr" sz="quarter" idx="11"/>
          </p:nvPr>
        </p:nvSpPr>
        <p:spPr/>
        <p:txBody>
          <a:bodyPr/>
          <a:lstStyle/>
          <a:p>
            <a:r>
              <a:rPr lang="fr-FR"/>
              <a:t>GREE 2025</a:t>
            </a:r>
            <a:endParaRPr lang="fr-FR" dirty="0"/>
          </a:p>
        </p:txBody>
      </p:sp>
      <p:pic>
        <p:nvPicPr>
          <p:cNvPr id="11" name="Image 10">
            <a:extLst>
              <a:ext uri="{FF2B5EF4-FFF2-40B4-BE49-F238E27FC236}">
                <a16:creationId xmlns:a16="http://schemas.microsoft.com/office/drawing/2014/main" id="{4C354049-71F4-49E1-B47E-5BA4DA1F93F3}"/>
              </a:ext>
            </a:extLst>
          </p:cNvPr>
          <p:cNvPicPr>
            <a:picLocks noChangeAspect="1"/>
          </p:cNvPicPr>
          <p:nvPr/>
        </p:nvPicPr>
        <p:blipFill>
          <a:blip r:embed="rId3"/>
          <a:stretch>
            <a:fillRect/>
          </a:stretch>
        </p:blipFill>
        <p:spPr>
          <a:xfrm>
            <a:off x="7035" y="857251"/>
            <a:ext cx="6108016" cy="1495593"/>
          </a:xfrm>
          <a:prstGeom prst="rect">
            <a:avLst/>
          </a:prstGeom>
        </p:spPr>
      </p:pic>
      <p:sp>
        <p:nvSpPr>
          <p:cNvPr id="12" name="ZoneTexte 11">
            <a:extLst>
              <a:ext uri="{FF2B5EF4-FFF2-40B4-BE49-F238E27FC236}">
                <a16:creationId xmlns:a16="http://schemas.microsoft.com/office/drawing/2014/main" id="{B47853DE-1044-4CCC-9AD0-16BB22975894}"/>
              </a:ext>
            </a:extLst>
          </p:cNvPr>
          <p:cNvSpPr txBox="1"/>
          <p:nvPr/>
        </p:nvSpPr>
        <p:spPr>
          <a:xfrm>
            <a:off x="7342989" y="857250"/>
            <a:ext cx="1765550" cy="1938992"/>
          </a:xfrm>
          <a:prstGeom prst="rect">
            <a:avLst/>
          </a:prstGeom>
          <a:solidFill>
            <a:srgbClr val="FFFF00"/>
          </a:solidFill>
        </p:spPr>
        <p:txBody>
          <a:bodyPr wrap="square" rtlCol="0">
            <a:spAutoFit/>
          </a:bodyPr>
          <a:lstStyle/>
          <a:p>
            <a:r>
              <a:rPr lang="fr-FR" sz="1500" dirty="0" err="1"/>
              <a:t>CalEnviroScreen</a:t>
            </a:r>
            <a:r>
              <a:rPr lang="fr-FR" sz="1500" dirty="0"/>
              <a:t> 3.0 (CES) </a:t>
            </a:r>
            <a:r>
              <a:rPr lang="fr-FR" sz="1500" dirty="0" err="1"/>
              <a:t>quantifying</a:t>
            </a:r>
            <a:r>
              <a:rPr lang="fr-FR" sz="1500" dirty="0"/>
              <a:t> </a:t>
            </a:r>
            <a:r>
              <a:rPr lang="fr-FR" sz="1500" dirty="0" err="1"/>
              <a:t>environmental</a:t>
            </a:r>
            <a:r>
              <a:rPr lang="fr-FR" sz="1500" dirty="0"/>
              <a:t> </a:t>
            </a:r>
            <a:r>
              <a:rPr lang="fr-FR" sz="1500" dirty="0" err="1"/>
              <a:t>burden</a:t>
            </a:r>
            <a:r>
              <a:rPr lang="fr-FR" sz="1500" dirty="0"/>
              <a:t> </a:t>
            </a:r>
            <a:r>
              <a:rPr lang="fr-FR" sz="1500" dirty="0" err="1"/>
              <a:t>combining</a:t>
            </a:r>
            <a:r>
              <a:rPr lang="fr-FR" sz="1500" dirty="0"/>
              <a:t> population, </a:t>
            </a:r>
            <a:r>
              <a:rPr lang="fr-FR" sz="1500" dirty="0" err="1"/>
              <a:t>environmental</a:t>
            </a:r>
            <a:r>
              <a:rPr lang="fr-FR" sz="1500" dirty="0"/>
              <a:t> and</a:t>
            </a:r>
          </a:p>
          <a:p>
            <a:r>
              <a:rPr lang="fr-FR" sz="1500" dirty="0"/>
              <a:t>pollution </a:t>
            </a:r>
            <a:r>
              <a:rPr lang="fr-FR" sz="1500" dirty="0" err="1"/>
              <a:t>vulnerability</a:t>
            </a:r>
            <a:endParaRPr lang="fr-FR" sz="1500" dirty="0"/>
          </a:p>
        </p:txBody>
      </p:sp>
    </p:spTree>
    <p:extLst>
      <p:ext uri="{BB962C8B-B14F-4D97-AF65-F5344CB8AC3E}">
        <p14:creationId xmlns:p14="http://schemas.microsoft.com/office/powerpoint/2010/main" val="30112738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78FED9C-3C39-4519-8FF4-C659AFBF875B}"/>
              </a:ext>
            </a:extLst>
          </p:cNvPr>
          <p:cNvSpPr>
            <a:spLocks noGrp="1"/>
          </p:cNvSpPr>
          <p:nvPr>
            <p:ph type="title" idx="4294967295"/>
          </p:nvPr>
        </p:nvSpPr>
        <p:spPr>
          <a:xfrm>
            <a:off x="539552" y="99715"/>
            <a:ext cx="8229600" cy="736997"/>
          </a:xfrm>
          <a:prstGeom prst="rect">
            <a:avLst/>
          </a:prstGeom>
          <a:solidFill>
            <a:schemeClr val="accent1">
              <a:lumMod val="20000"/>
              <a:lumOff val="80000"/>
            </a:schemeClr>
          </a:solidFill>
        </p:spPr>
        <p:txBody>
          <a:bodyPr>
            <a:noAutofit/>
          </a:bodyPr>
          <a:lstStyle/>
          <a:p>
            <a:r>
              <a:rPr lang="en-US" sz="2100" b="1" dirty="0"/>
              <a:t>Activities to Stop (left, red background) and Activities to Start (right, blue background) to Address EJ in the Climate Change era</a:t>
            </a:r>
            <a:endParaRPr lang="fr-FR" sz="2100" b="1" dirty="0"/>
          </a:p>
        </p:txBody>
      </p:sp>
      <p:pic>
        <p:nvPicPr>
          <p:cNvPr id="7" name="Espace réservé du contenu 6">
            <a:extLst>
              <a:ext uri="{FF2B5EF4-FFF2-40B4-BE49-F238E27FC236}">
                <a16:creationId xmlns:a16="http://schemas.microsoft.com/office/drawing/2014/main" id="{5DDA7090-D19E-4670-B399-46A7D523AC20}"/>
              </a:ext>
            </a:extLst>
          </p:cNvPr>
          <p:cNvPicPr>
            <a:picLocks noGrp="1" noChangeAspect="1"/>
          </p:cNvPicPr>
          <p:nvPr>
            <p:ph idx="1"/>
          </p:nvPr>
        </p:nvPicPr>
        <p:blipFill>
          <a:blip r:embed="rId3"/>
          <a:stretch>
            <a:fillRect/>
          </a:stretch>
        </p:blipFill>
        <p:spPr>
          <a:xfrm>
            <a:off x="109080" y="1279368"/>
            <a:ext cx="5467782" cy="5245976"/>
          </a:xfrm>
          <a:prstGeom prst="rect">
            <a:avLst/>
          </a:prstGeom>
        </p:spPr>
      </p:pic>
      <p:sp>
        <p:nvSpPr>
          <p:cNvPr id="8" name="ZoneTexte 7">
            <a:extLst>
              <a:ext uri="{FF2B5EF4-FFF2-40B4-BE49-F238E27FC236}">
                <a16:creationId xmlns:a16="http://schemas.microsoft.com/office/drawing/2014/main" id="{15C9AE05-A1B9-40C4-9137-E66FCC10DBC9}"/>
              </a:ext>
            </a:extLst>
          </p:cNvPr>
          <p:cNvSpPr txBox="1"/>
          <p:nvPr/>
        </p:nvSpPr>
        <p:spPr>
          <a:xfrm>
            <a:off x="5826531" y="4728626"/>
            <a:ext cx="2736304" cy="1292662"/>
          </a:xfrm>
          <a:prstGeom prst="rect">
            <a:avLst/>
          </a:prstGeom>
          <a:solidFill>
            <a:srgbClr val="FFFF00"/>
          </a:solidFill>
          <a:ln>
            <a:solidFill>
              <a:srgbClr val="FFFF00"/>
            </a:solidFill>
          </a:ln>
        </p:spPr>
        <p:txBody>
          <a:bodyPr wrap="square" rtlCol="0">
            <a:spAutoFit/>
          </a:bodyPr>
          <a:lstStyle/>
          <a:p>
            <a:r>
              <a:rPr lang="fr-FR" dirty="0" err="1"/>
              <a:t>Vulnerable</a:t>
            </a:r>
            <a:r>
              <a:rPr lang="fr-FR" dirty="0"/>
              <a:t> </a:t>
            </a:r>
            <a:r>
              <a:rPr lang="fr-FR" dirty="0" err="1"/>
              <a:t>individuals</a:t>
            </a:r>
            <a:r>
              <a:rPr lang="fr-FR" dirty="0"/>
              <a:t> are more </a:t>
            </a:r>
            <a:r>
              <a:rPr lang="fr-FR" dirty="0" err="1"/>
              <a:t>exposed</a:t>
            </a:r>
            <a:r>
              <a:rPr lang="fr-FR" dirty="0"/>
              <a:t> to </a:t>
            </a:r>
            <a:r>
              <a:rPr lang="fr-FR" dirty="0" err="1"/>
              <a:t>environmental</a:t>
            </a:r>
            <a:r>
              <a:rPr lang="fr-FR" dirty="0"/>
              <a:t> </a:t>
            </a:r>
            <a:r>
              <a:rPr lang="fr-FR" dirty="0" err="1"/>
              <a:t>hazards</a:t>
            </a:r>
            <a:endParaRPr lang="fr-FR" dirty="0"/>
          </a:p>
          <a:p>
            <a:endParaRPr lang="fr-FR" sz="1200" dirty="0"/>
          </a:p>
          <a:p>
            <a:r>
              <a:rPr lang="en-US" sz="1200" dirty="0"/>
              <a:t>Annals ATS 2025</a:t>
            </a:r>
            <a:endParaRPr lang="fr-FR" sz="1200" dirty="0"/>
          </a:p>
        </p:txBody>
      </p:sp>
      <p:pic>
        <p:nvPicPr>
          <p:cNvPr id="4" name="Image 3">
            <a:extLst>
              <a:ext uri="{FF2B5EF4-FFF2-40B4-BE49-F238E27FC236}">
                <a16:creationId xmlns:a16="http://schemas.microsoft.com/office/drawing/2014/main" id="{6BE5849C-5F9C-4706-AFF3-341057002F4B}"/>
              </a:ext>
            </a:extLst>
          </p:cNvPr>
          <p:cNvPicPr>
            <a:picLocks noChangeAspect="1"/>
          </p:cNvPicPr>
          <p:nvPr/>
        </p:nvPicPr>
        <p:blipFill>
          <a:blip r:embed="rId4"/>
          <a:stretch>
            <a:fillRect/>
          </a:stretch>
        </p:blipFill>
        <p:spPr>
          <a:xfrm>
            <a:off x="5627289" y="1495411"/>
            <a:ext cx="2992865" cy="1429533"/>
          </a:xfrm>
          <a:prstGeom prst="rect">
            <a:avLst/>
          </a:prstGeom>
        </p:spPr>
      </p:pic>
      <p:sp>
        <p:nvSpPr>
          <p:cNvPr id="3" name="Espace réservé de la date 2">
            <a:extLst>
              <a:ext uri="{FF2B5EF4-FFF2-40B4-BE49-F238E27FC236}">
                <a16:creationId xmlns:a16="http://schemas.microsoft.com/office/drawing/2014/main" id="{02DCA523-94B4-44C0-9436-580D9978A87D}"/>
              </a:ext>
            </a:extLst>
          </p:cNvPr>
          <p:cNvSpPr>
            <a:spLocks noGrp="1"/>
          </p:cNvSpPr>
          <p:nvPr>
            <p:ph type="dt" sz="half" idx="10"/>
          </p:nvPr>
        </p:nvSpPr>
        <p:spPr/>
        <p:txBody>
          <a:bodyPr/>
          <a:lstStyle/>
          <a:p>
            <a:fld id="{71BF5827-6941-4536-B00D-55489D07DB7D}" type="datetime1">
              <a:rPr lang="fr-FR" smtClean="0"/>
              <a:t>20/09/2025</a:t>
            </a:fld>
            <a:endParaRPr lang="fr-FR" dirty="0"/>
          </a:p>
        </p:txBody>
      </p:sp>
      <p:sp>
        <p:nvSpPr>
          <p:cNvPr id="5" name="Espace réservé du pied de page 4">
            <a:extLst>
              <a:ext uri="{FF2B5EF4-FFF2-40B4-BE49-F238E27FC236}">
                <a16:creationId xmlns:a16="http://schemas.microsoft.com/office/drawing/2014/main" id="{2FD63B8F-6345-40BE-8F85-4523BD616E4D}"/>
              </a:ext>
            </a:extLst>
          </p:cNvPr>
          <p:cNvSpPr>
            <a:spLocks noGrp="1"/>
          </p:cNvSpPr>
          <p:nvPr>
            <p:ph type="ftr" sz="quarter" idx="11"/>
          </p:nvPr>
        </p:nvSpPr>
        <p:spPr/>
        <p:txBody>
          <a:bodyPr/>
          <a:lstStyle/>
          <a:p>
            <a:r>
              <a:rPr lang="fr-FR"/>
              <a:t>GREE 2025</a:t>
            </a:r>
          </a:p>
        </p:txBody>
      </p:sp>
    </p:spTree>
    <p:extLst>
      <p:ext uri="{BB962C8B-B14F-4D97-AF65-F5344CB8AC3E}">
        <p14:creationId xmlns:p14="http://schemas.microsoft.com/office/powerpoint/2010/main" val="3006315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5A5AAA70-47E1-4874-9DAD-DCBC8A64139C}"/>
              </a:ext>
            </a:extLst>
          </p:cNvPr>
          <p:cNvSpPr txBox="1">
            <a:spLocks/>
          </p:cNvSpPr>
          <p:nvPr/>
        </p:nvSpPr>
        <p:spPr>
          <a:xfrm>
            <a:off x="1649398" y="1234047"/>
            <a:ext cx="5824065" cy="298852"/>
          </a:xfrm>
          <a:prstGeom prst="rect">
            <a:avLst/>
          </a:prstGeom>
        </p:spPr>
        <p:txBody>
          <a:bodyPr/>
          <a:lstStyle>
            <a:lvl1pPr marL="422061" indent="-422061" algn="l" defTabSz="1125500" rtl="0" eaLnBrk="1" latinLnBrk="0" hangingPunct="1">
              <a:spcBef>
                <a:spcPct val="20000"/>
              </a:spcBef>
              <a:buFont typeface="Arial" pitchFamily="34" charset="0"/>
              <a:buChar char="•"/>
              <a:defRPr sz="3939" kern="1200">
                <a:solidFill>
                  <a:schemeClr val="tx1"/>
                </a:solidFill>
                <a:latin typeface="+mn-lt"/>
                <a:ea typeface="+mn-ea"/>
                <a:cs typeface="+mn-cs"/>
              </a:defRPr>
            </a:lvl1pPr>
            <a:lvl2pPr marL="914468" indent="-351718" algn="l" defTabSz="1125500" rtl="0" eaLnBrk="1" latinLnBrk="0" hangingPunct="1">
              <a:spcBef>
                <a:spcPct val="20000"/>
              </a:spcBef>
              <a:buFont typeface="Arial" pitchFamily="34" charset="0"/>
              <a:buChar char="–"/>
              <a:defRPr sz="3446" kern="1200">
                <a:solidFill>
                  <a:schemeClr val="tx1"/>
                </a:solidFill>
                <a:latin typeface="+mn-lt"/>
                <a:ea typeface="+mn-ea"/>
                <a:cs typeface="+mn-cs"/>
              </a:defRPr>
            </a:lvl2pPr>
            <a:lvl3pPr marL="1406875" indent="-281376" algn="l" defTabSz="1125500" rtl="0" eaLnBrk="1" latinLnBrk="0" hangingPunct="1">
              <a:spcBef>
                <a:spcPct val="20000"/>
              </a:spcBef>
              <a:buFont typeface="Arial" pitchFamily="34" charset="0"/>
              <a:buChar char="•"/>
              <a:defRPr sz="2954" kern="1200">
                <a:solidFill>
                  <a:schemeClr val="tx1"/>
                </a:solidFill>
                <a:latin typeface="+mn-lt"/>
                <a:ea typeface="+mn-ea"/>
                <a:cs typeface="+mn-cs"/>
              </a:defRPr>
            </a:lvl3pPr>
            <a:lvl4pPr marL="1969625" indent="-281376" algn="l" defTabSz="1125500" rtl="0" eaLnBrk="1" latinLnBrk="0" hangingPunct="1">
              <a:spcBef>
                <a:spcPct val="20000"/>
              </a:spcBef>
              <a:buFont typeface="Arial" pitchFamily="34" charset="0"/>
              <a:buChar char="–"/>
              <a:defRPr sz="2462" kern="1200">
                <a:solidFill>
                  <a:schemeClr val="tx1"/>
                </a:solidFill>
                <a:latin typeface="+mn-lt"/>
                <a:ea typeface="+mn-ea"/>
                <a:cs typeface="+mn-cs"/>
              </a:defRPr>
            </a:lvl4pPr>
            <a:lvl5pPr marL="2532376" indent="-281376" algn="l" defTabSz="1125500" rtl="0" eaLnBrk="1" latinLnBrk="0" hangingPunct="1">
              <a:spcBef>
                <a:spcPct val="20000"/>
              </a:spcBef>
              <a:buFont typeface="Arial" pitchFamily="34" charset="0"/>
              <a:buChar char="»"/>
              <a:defRPr sz="2462" kern="1200">
                <a:solidFill>
                  <a:schemeClr val="tx1"/>
                </a:solidFill>
                <a:latin typeface="+mn-lt"/>
                <a:ea typeface="+mn-ea"/>
                <a:cs typeface="+mn-cs"/>
              </a:defRPr>
            </a:lvl5pPr>
            <a:lvl6pPr marL="3095125" indent="-281376" algn="l" defTabSz="1125500" rtl="0" eaLnBrk="1" latinLnBrk="0" hangingPunct="1">
              <a:spcBef>
                <a:spcPct val="20000"/>
              </a:spcBef>
              <a:buFont typeface="Arial" pitchFamily="34" charset="0"/>
              <a:buChar char="•"/>
              <a:defRPr sz="2462" kern="1200">
                <a:solidFill>
                  <a:schemeClr val="tx1"/>
                </a:solidFill>
                <a:latin typeface="+mn-lt"/>
                <a:ea typeface="+mn-ea"/>
                <a:cs typeface="+mn-cs"/>
              </a:defRPr>
            </a:lvl6pPr>
            <a:lvl7pPr marL="3657875" indent="-281376" algn="l" defTabSz="1125500" rtl="0" eaLnBrk="1" latinLnBrk="0" hangingPunct="1">
              <a:spcBef>
                <a:spcPct val="20000"/>
              </a:spcBef>
              <a:buFont typeface="Arial" pitchFamily="34" charset="0"/>
              <a:buChar char="•"/>
              <a:defRPr sz="2462" kern="1200">
                <a:solidFill>
                  <a:schemeClr val="tx1"/>
                </a:solidFill>
                <a:latin typeface="+mn-lt"/>
                <a:ea typeface="+mn-ea"/>
                <a:cs typeface="+mn-cs"/>
              </a:defRPr>
            </a:lvl7pPr>
            <a:lvl8pPr marL="4220625" indent="-281376" algn="l" defTabSz="1125500" rtl="0" eaLnBrk="1" latinLnBrk="0" hangingPunct="1">
              <a:spcBef>
                <a:spcPct val="20000"/>
              </a:spcBef>
              <a:buFont typeface="Arial" pitchFamily="34" charset="0"/>
              <a:buChar char="•"/>
              <a:defRPr sz="2462" kern="1200">
                <a:solidFill>
                  <a:schemeClr val="tx1"/>
                </a:solidFill>
                <a:latin typeface="+mn-lt"/>
                <a:ea typeface="+mn-ea"/>
                <a:cs typeface="+mn-cs"/>
              </a:defRPr>
            </a:lvl8pPr>
            <a:lvl9pPr marL="4783374" indent="-281376" algn="l" defTabSz="1125500" rtl="0" eaLnBrk="1" latinLnBrk="0" hangingPunct="1">
              <a:spcBef>
                <a:spcPct val="20000"/>
              </a:spcBef>
              <a:buFont typeface="Arial" pitchFamily="34" charset="0"/>
              <a:buChar char="•"/>
              <a:defRPr sz="2462" kern="1200">
                <a:solidFill>
                  <a:schemeClr val="tx1"/>
                </a:solidFill>
                <a:latin typeface="+mn-lt"/>
                <a:ea typeface="+mn-ea"/>
                <a:cs typeface="+mn-cs"/>
              </a:defRPr>
            </a:lvl9pPr>
          </a:lstStyle>
          <a:p>
            <a:pPr marL="0" indent="0" algn="ctr">
              <a:buNone/>
            </a:pPr>
            <a:r>
              <a:rPr lang="it-IT" sz="2400" b="1" dirty="0">
                <a:latin typeface="Arial" panose="020B0604020202020204" pitchFamily="34" charset="0"/>
                <a:cs typeface="Arial" panose="020B0604020202020204" pitchFamily="34" charset="0"/>
              </a:rPr>
              <a:t>Take-Home </a:t>
            </a:r>
            <a:r>
              <a:rPr lang="it-IT" sz="2400" b="1" dirty="0" err="1">
                <a:latin typeface="Arial" panose="020B0604020202020204" pitchFamily="34" charset="0"/>
                <a:cs typeface="Arial" panose="020B0604020202020204" pitchFamily="34" charset="0"/>
              </a:rPr>
              <a:t>Messages</a:t>
            </a:r>
            <a:endParaRPr lang="it-IT" sz="2400" b="1" dirty="0">
              <a:latin typeface="Arial" panose="020B0604020202020204" pitchFamily="34" charset="0"/>
              <a:cs typeface="Arial" panose="020B0604020202020204" pitchFamily="34" charset="0"/>
            </a:endParaRPr>
          </a:p>
        </p:txBody>
      </p:sp>
      <p:sp>
        <p:nvSpPr>
          <p:cNvPr id="8" name="Content Placeholder 7">
            <a:extLst>
              <a:ext uri="{FF2B5EF4-FFF2-40B4-BE49-F238E27FC236}">
                <a16:creationId xmlns:a16="http://schemas.microsoft.com/office/drawing/2014/main" id="{AC67A715-5985-42A9-BC22-7E347E231B15}"/>
              </a:ext>
            </a:extLst>
          </p:cNvPr>
          <p:cNvSpPr>
            <a:spLocks noGrp="1"/>
          </p:cNvSpPr>
          <p:nvPr>
            <p:ph sz="quarter" idx="13"/>
          </p:nvPr>
        </p:nvSpPr>
        <p:spPr>
          <a:xfrm>
            <a:off x="537983" y="1916833"/>
            <a:ext cx="8046894" cy="3970172"/>
          </a:xfrm>
        </p:spPr>
        <p:txBody>
          <a:bodyPr>
            <a:normAutofit/>
          </a:bodyPr>
          <a:lstStyle/>
          <a:p>
            <a:pPr>
              <a:spcAft>
                <a:spcPts val="675"/>
              </a:spcAft>
            </a:pPr>
            <a:r>
              <a:rPr lang="en-GB" sz="1500" dirty="0"/>
              <a:t>Air pollutants come from different sources </a:t>
            </a:r>
            <a:r>
              <a:rPr lang="en-GB" sz="1500" b="1" dirty="0">
                <a:solidFill>
                  <a:srgbClr val="FF0000"/>
                </a:solidFill>
                <a:sym typeface="Wingdings" panose="05000000000000000000" pitchFamily="2" charset="2"/>
              </a:rPr>
              <a:t> most are not known</a:t>
            </a:r>
            <a:r>
              <a:rPr lang="en-GB" sz="1500" b="1" dirty="0">
                <a:solidFill>
                  <a:srgbClr val="FF0000"/>
                </a:solidFill>
              </a:rPr>
              <a:t> </a:t>
            </a:r>
          </a:p>
          <a:p>
            <a:pPr>
              <a:spcAft>
                <a:spcPts val="675"/>
              </a:spcAft>
            </a:pPr>
            <a:r>
              <a:rPr lang="en-GB" sz="1500" dirty="0"/>
              <a:t>Air quality has improved along the years </a:t>
            </a:r>
            <a:r>
              <a:rPr lang="en-GB" sz="1500" b="1" dirty="0">
                <a:solidFill>
                  <a:srgbClr val="FF0000"/>
                </a:solidFill>
                <a:sym typeface="Wingdings" panose="05000000000000000000" pitchFamily="2" charset="2"/>
              </a:rPr>
              <a:t> but not everywhere and WHO limits are not respected</a:t>
            </a:r>
            <a:endParaRPr lang="en-GB" sz="1500" dirty="0"/>
          </a:p>
          <a:p>
            <a:pPr>
              <a:spcAft>
                <a:spcPts val="675"/>
              </a:spcAft>
            </a:pPr>
            <a:r>
              <a:rPr lang="en-GB" sz="1500" dirty="0"/>
              <a:t>The weight of some sources is increasing </a:t>
            </a:r>
            <a:r>
              <a:rPr lang="en-GB" sz="1500" b="1" dirty="0">
                <a:solidFill>
                  <a:srgbClr val="FF0000"/>
                </a:solidFill>
                <a:sym typeface="Wingdings" panose="05000000000000000000" pitchFamily="2" charset="2"/>
              </a:rPr>
              <a:t> biomass and wood emissions and concentrations are increasing even in Western Lifestyle countries</a:t>
            </a:r>
            <a:endParaRPr lang="en-GB" sz="1500" b="1" dirty="0">
              <a:solidFill>
                <a:srgbClr val="FF0000"/>
              </a:solidFill>
            </a:endParaRPr>
          </a:p>
          <a:p>
            <a:pPr>
              <a:spcAft>
                <a:spcPts val="675"/>
              </a:spcAft>
            </a:pPr>
            <a:r>
              <a:rPr lang="en-GB" sz="1500" b="1" dirty="0">
                <a:solidFill>
                  <a:srgbClr val="FF0000"/>
                </a:solidFill>
                <a:sym typeface="Wingdings" panose="05000000000000000000" pitchFamily="2" charset="2"/>
              </a:rPr>
              <a:t>the adverse effects of many air pollutants are not known </a:t>
            </a:r>
            <a:endParaRPr lang="en-GB" sz="1500" b="1" dirty="0">
              <a:solidFill>
                <a:srgbClr val="FF0000"/>
              </a:solidFill>
            </a:endParaRPr>
          </a:p>
          <a:p>
            <a:pPr>
              <a:spcAft>
                <a:spcPts val="675"/>
              </a:spcAft>
            </a:pPr>
            <a:r>
              <a:rPr lang="en-GB" sz="1500" dirty="0"/>
              <a:t>Air quality health impacts are seen even </a:t>
            </a:r>
            <a:r>
              <a:rPr lang="en-GB" sz="1500" b="1" dirty="0">
                <a:solidFill>
                  <a:srgbClr val="FF0000"/>
                </a:solidFill>
              </a:rPr>
              <a:t>at low concentrations. It is an important contribute to asthma</a:t>
            </a:r>
          </a:p>
          <a:p>
            <a:pPr>
              <a:spcAft>
                <a:spcPts val="675"/>
              </a:spcAft>
            </a:pPr>
            <a:r>
              <a:rPr lang="en-GB" sz="1500" dirty="0"/>
              <a:t>The health impact seems to be higher in most deprived regions and peoples </a:t>
            </a:r>
            <a:r>
              <a:rPr lang="fr-FR" sz="1500" dirty="0">
                <a:solidFill>
                  <a:srgbClr val="FF0000"/>
                </a:solidFill>
              </a:rPr>
              <a:t>(data not </a:t>
            </a:r>
            <a:r>
              <a:rPr lang="fr-FR" sz="1500" dirty="0" err="1">
                <a:solidFill>
                  <a:srgbClr val="FF0000"/>
                </a:solidFill>
              </a:rPr>
              <a:t>shown</a:t>
            </a:r>
            <a:r>
              <a:rPr lang="fr-FR" sz="1500" dirty="0">
                <a:solidFill>
                  <a:srgbClr val="FF0000"/>
                </a:solidFill>
              </a:rPr>
              <a:t>)</a:t>
            </a:r>
            <a:r>
              <a:rPr lang="en-GB" sz="1500" dirty="0"/>
              <a:t>. </a:t>
            </a:r>
            <a:r>
              <a:rPr lang="en-GB" sz="1500" b="1" dirty="0">
                <a:solidFill>
                  <a:srgbClr val="FF0000"/>
                </a:solidFill>
              </a:rPr>
              <a:t>But trends </a:t>
            </a:r>
            <a:r>
              <a:rPr lang="fr-FR" sz="1500" b="1" dirty="0">
                <a:solidFill>
                  <a:srgbClr val="FF0000"/>
                </a:solidFill>
              </a:rPr>
              <a:t>potential </a:t>
            </a:r>
            <a:r>
              <a:rPr lang="fr-FR" sz="1500" b="1" dirty="0" err="1">
                <a:solidFill>
                  <a:srgbClr val="FF0000"/>
                </a:solidFill>
              </a:rPr>
              <a:t>threshold</a:t>
            </a:r>
            <a:r>
              <a:rPr lang="fr-FR" sz="1500" b="1" dirty="0">
                <a:solidFill>
                  <a:srgbClr val="FF0000"/>
                </a:solidFill>
              </a:rPr>
              <a:t> or saturation </a:t>
            </a:r>
            <a:r>
              <a:rPr lang="fr-FR" sz="1500" b="1" dirty="0" err="1">
                <a:solidFill>
                  <a:srgbClr val="FF0000"/>
                </a:solidFill>
              </a:rPr>
              <a:t>effects</a:t>
            </a:r>
            <a:r>
              <a:rPr lang="fr-FR" sz="1500" b="1" dirty="0">
                <a:solidFill>
                  <a:srgbClr val="FF0000"/>
                </a:solidFill>
              </a:rPr>
              <a:t> in socio-environmental </a:t>
            </a:r>
            <a:r>
              <a:rPr lang="fr-FR" sz="1500" b="1" dirty="0" err="1">
                <a:solidFill>
                  <a:srgbClr val="FF0000"/>
                </a:solidFill>
              </a:rPr>
              <a:t>stressor</a:t>
            </a:r>
            <a:r>
              <a:rPr lang="fr-FR" sz="1500" b="1" dirty="0">
                <a:solidFill>
                  <a:srgbClr val="FF0000"/>
                </a:solidFill>
              </a:rPr>
              <a:t> </a:t>
            </a:r>
            <a:r>
              <a:rPr lang="fr-FR" sz="1500" b="1" dirty="0" err="1">
                <a:solidFill>
                  <a:srgbClr val="FF0000"/>
                </a:solidFill>
              </a:rPr>
              <a:t>synergism</a:t>
            </a:r>
            <a:endParaRPr lang="en-GB" sz="1500" b="1" dirty="0">
              <a:solidFill>
                <a:srgbClr val="FF0000"/>
              </a:solidFill>
            </a:endParaRPr>
          </a:p>
          <a:p>
            <a:pPr>
              <a:spcAft>
                <a:spcPts val="675"/>
              </a:spcAft>
            </a:pPr>
            <a:r>
              <a:rPr lang="en-GB" sz="1500" dirty="0"/>
              <a:t>Air pollution is not an isolated risk factor. </a:t>
            </a:r>
            <a:r>
              <a:rPr lang="en-GB" sz="1500" b="1" dirty="0">
                <a:solidFill>
                  <a:srgbClr val="FF0000"/>
                </a:solidFill>
              </a:rPr>
              <a:t>An </a:t>
            </a:r>
            <a:r>
              <a:rPr lang="en-GB" sz="1500" b="1" dirty="0" err="1">
                <a:solidFill>
                  <a:srgbClr val="FF0000"/>
                </a:solidFill>
              </a:rPr>
              <a:t>exposomic</a:t>
            </a:r>
            <a:r>
              <a:rPr lang="en-GB" sz="1500" b="1" dirty="0">
                <a:solidFill>
                  <a:srgbClr val="FF0000"/>
                </a:solidFill>
              </a:rPr>
              <a:t> approach is needed to better understand its role. </a:t>
            </a:r>
          </a:p>
          <a:p>
            <a:pPr>
              <a:spcAft>
                <a:spcPts val="675"/>
              </a:spcAft>
            </a:pPr>
            <a:r>
              <a:rPr lang="en-GB" sz="1500" dirty="0" err="1"/>
              <a:t>Idenfying</a:t>
            </a:r>
            <a:r>
              <a:rPr lang="en-GB" sz="1500" dirty="0"/>
              <a:t> and acting on the modifiable/avoidable exposome is </a:t>
            </a:r>
            <a:r>
              <a:rPr lang="en-GB" sz="1500" dirty="0" err="1"/>
              <a:t>redibitory</a:t>
            </a:r>
            <a:r>
              <a:rPr lang="en-GB" sz="1500" dirty="0"/>
              <a:t> to improve public health.</a:t>
            </a:r>
          </a:p>
        </p:txBody>
      </p:sp>
    </p:spTree>
    <p:extLst>
      <p:ext uri="{BB962C8B-B14F-4D97-AF65-F5344CB8AC3E}">
        <p14:creationId xmlns:p14="http://schemas.microsoft.com/office/powerpoint/2010/main" val="20272498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1">
            <a:extLst>
              <a:ext uri="{FF2B5EF4-FFF2-40B4-BE49-F238E27FC236}">
                <a16:creationId xmlns:a16="http://schemas.microsoft.com/office/drawing/2014/main" id="{22BB0FBF-6545-411E-981B-64F333994E63}"/>
              </a:ext>
            </a:extLst>
          </p:cNvPr>
          <p:cNvSpPr txBox="1">
            <a:spLocks noChangeArrowheads="1"/>
          </p:cNvSpPr>
          <p:nvPr/>
        </p:nvSpPr>
        <p:spPr bwMode="auto">
          <a:xfrm>
            <a:off x="457200" y="2413337"/>
            <a:ext cx="8064896" cy="1754326"/>
          </a:xfrm>
          <a:prstGeom prst="rect">
            <a:avLst/>
          </a:prstGeom>
          <a:solidFill>
            <a:schemeClr val="bg1"/>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685800" eaLnBrk="0" fontAlgn="base" hangingPunct="0">
              <a:spcBef>
                <a:spcPct val="0"/>
              </a:spcBef>
              <a:spcAft>
                <a:spcPct val="0"/>
              </a:spcAft>
              <a:buNone/>
            </a:pPr>
            <a:endParaRPr lang="fr-FR" altLang="fr-FR" sz="1800" b="1" i="1" dirty="0">
              <a:solidFill>
                <a:srgbClr val="FF0000"/>
              </a:solidFill>
              <a:latin typeface="Arial" panose="020B0604020202020204" pitchFamily="34" charset="0"/>
            </a:endParaRPr>
          </a:p>
          <a:p>
            <a:pPr defTabSz="685800" eaLnBrk="0" fontAlgn="base" hangingPunct="0">
              <a:spcBef>
                <a:spcPct val="0"/>
              </a:spcBef>
              <a:spcAft>
                <a:spcPct val="0"/>
              </a:spcAft>
              <a:buNone/>
            </a:pPr>
            <a:endParaRPr lang="fr-FR" altLang="fr-FR" sz="1800" b="1" i="1" dirty="0">
              <a:solidFill>
                <a:srgbClr val="FF0000"/>
              </a:solidFill>
              <a:latin typeface="Arial" panose="020B0604020202020204" pitchFamily="34" charset="0"/>
            </a:endParaRPr>
          </a:p>
          <a:p>
            <a:pPr defTabSz="685800" eaLnBrk="0" fontAlgn="base" hangingPunct="0">
              <a:spcBef>
                <a:spcPct val="0"/>
              </a:spcBef>
              <a:spcAft>
                <a:spcPct val="0"/>
              </a:spcAft>
              <a:buNone/>
            </a:pPr>
            <a:endParaRPr lang="fr-FR" altLang="fr-FR" sz="1800" b="1" i="1" dirty="0">
              <a:solidFill>
                <a:srgbClr val="FF0000"/>
              </a:solidFill>
              <a:latin typeface="Arial" panose="020B0604020202020204" pitchFamily="34" charset="0"/>
            </a:endParaRPr>
          </a:p>
          <a:p>
            <a:pPr algn="ctr" defTabSz="685800" eaLnBrk="0" fontAlgn="base" hangingPunct="0">
              <a:spcBef>
                <a:spcPct val="0"/>
              </a:spcBef>
              <a:spcAft>
                <a:spcPct val="0"/>
              </a:spcAft>
              <a:buNone/>
            </a:pPr>
            <a:r>
              <a:rPr lang="fr-FR" altLang="fr-FR" sz="1800" b="1" i="1" dirty="0">
                <a:solidFill>
                  <a:srgbClr val="FF0000"/>
                </a:solidFill>
                <a:latin typeface="Arial" panose="020B0604020202020204" pitchFamily="34" charset="0"/>
              </a:rPr>
              <a:t>AIR POLLUTION IS UBIQUITOUS AND BREATHING IS A NEED!</a:t>
            </a:r>
          </a:p>
          <a:p>
            <a:pPr defTabSz="685800" eaLnBrk="0" fontAlgn="base" hangingPunct="0">
              <a:spcBef>
                <a:spcPct val="0"/>
              </a:spcBef>
              <a:spcAft>
                <a:spcPct val="0"/>
              </a:spcAft>
              <a:buNone/>
            </a:pPr>
            <a:endParaRPr lang="fr-FR" altLang="fr-FR" sz="1800" b="1" i="1" dirty="0">
              <a:solidFill>
                <a:srgbClr val="FF0000"/>
              </a:solidFill>
              <a:latin typeface="Arial" panose="020B0604020202020204" pitchFamily="34" charset="0"/>
            </a:endParaRPr>
          </a:p>
          <a:p>
            <a:pPr defTabSz="685800" eaLnBrk="0" fontAlgn="base" hangingPunct="0">
              <a:spcBef>
                <a:spcPct val="0"/>
              </a:spcBef>
              <a:spcAft>
                <a:spcPct val="0"/>
              </a:spcAft>
              <a:buNone/>
            </a:pPr>
            <a:endParaRPr lang="fr-FR" altLang="fr-FR" sz="1800" b="1" i="1" dirty="0">
              <a:solidFill>
                <a:srgbClr val="FF0000"/>
              </a:solidFill>
              <a:latin typeface="Arial" panose="020B0604020202020204" pitchFamily="34" charset="0"/>
            </a:endParaRPr>
          </a:p>
        </p:txBody>
      </p:sp>
      <p:sp>
        <p:nvSpPr>
          <p:cNvPr id="3" name="Espace réservé de la date 2">
            <a:extLst>
              <a:ext uri="{FF2B5EF4-FFF2-40B4-BE49-F238E27FC236}">
                <a16:creationId xmlns:a16="http://schemas.microsoft.com/office/drawing/2014/main" id="{1E7FB026-11E3-46AA-ACE5-96497F31A6FE}"/>
              </a:ext>
            </a:extLst>
          </p:cNvPr>
          <p:cNvSpPr>
            <a:spLocks noGrp="1"/>
          </p:cNvSpPr>
          <p:nvPr>
            <p:ph type="dt" sz="half" idx="10"/>
          </p:nvPr>
        </p:nvSpPr>
        <p:spPr/>
        <p:txBody>
          <a:bodyPr/>
          <a:lstStyle/>
          <a:p>
            <a:pPr>
              <a:defRPr/>
            </a:pPr>
            <a:fld id="{84BAD935-3952-4544-84FF-684229A060D0}" type="datetime1">
              <a:rPr lang="fr-FR" smtClean="0"/>
              <a:t>20/09/2025</a:t>
            </a:fld>
            <a:endParaRPr lang="en-GB"/>
          </a:p>
        </p:txBody>
      </p:sp>
      <p:sp>
        <p:nvSpPr>
          <p:cNvPr id="4" name="Espace réservé du pied de page 3">
            <a:extLst>
              <a:ext uri="{FF2B5EF4-FFF2-40B4-BE49-F238E27FC236}">
                <a16:creationId xmlns:a16="http://schemas.microsoft.com/office/drawing/2014/main" id="{80FA0B79-51D6-4F1D-9865-626A5405359A}"/>
              </a:ext>
            </a:extLst>
          </p:cNvPr>
          <p:cNvSpPr>
            <a:spLocks noGrp="1"/>
          </p:cNvSpPr>
          <p:nvPr>
            <p:ph type="ftr" sz="quarter" idx="11"/>
          </p:nvPr>
        </p:nvSpPr>
        <p:spPr/>
        <p:txBody>
          <a:bodyPr/>
          <a:lstStyle/>
          <a:p>
            <a:pPr>
              <a:defRPr/>
            </a:pPr>
            <a:r>
              <a:rPr lang="en-GB"/>
              <a:t>GREE 2025</a:t>
            </a:r>
          </a:p>
        </p:txBody>
      </p:sp>
      <p:sp>
        <p:nvSpPr>
          <p:cNvPr id="5" name="Titre 4">
            <a:extLst>
              <a:ext uri="{FF2B5EF4-FFF2-40B4-BE49-F238E27FC236}">
                <a16:creationId xmlns:a16="http://schemas.microsoft.com/office/drawing/2014/main" id="{BDB056AE-7E08-4117-94EC-74A35AC858AC}"/>
              </a:ext>
            </a:extLst>
          </p:cNvPr>
          <p:cNvSpPr>
            <a:spLocks noGrp="1"/>
          </p:cNvSpPr>
          <p:nvPr>
            <p:ph type="title"/>
          </p:nvPr>
        </p:nvSpPr>
        <p:spPr>
          <a:xfrm>
            <a:off x="457200" y="4365104"/>
            <a:ext cx="8229600" cy="1143000"/>
          </a:xfrm>
        </p:spPr>
        <p:txBody>
          <a:bodyPr/>
          <a:lstStyle/>
          <a:p>
            <a:r>
              <a:rPr lang="fr-FR" dirty="0"/>
              <a:t>GAZ AND PARTICULATE MATTER</a:t>
            </a:r>
          </a:p>
        </p:txBody>
      </p:sp>
    </p:spTree>
    <p:extLst>
      <p:ext uri="{BB962C8B-B14F-4D97-AF65-F5344CB8AC3E}">
        <p14:creationId xmlns:p14="http://schemas.microsoft.com/office/powerpoint/2010/main" val="17171439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6CC9BBCA-945B-45E2-B2AF-616B39BAD45D}"/>
              </a:ext>
            </a:extLst>
          </p:cNvPr>
          <p:cNvPicPr>
            <a:picLocks noChangeAspect="1"/>
          </p:cNvPicPr>
          <p:nvPr/>
        </p:nvPicPr>
        <p:blipFill>
          <a:blip r:embed="rId2"/>
          <a:stretch>
            <a:fillRect/>
          </a:stretch>
        </p:blipFill>
        <p:spPr>
          <a:xfrm>
            <a:off x="1959670" y="857250"/>
            <a:ext cx="5224660" cy="5143500"/>
          </a:xfrm>
          <a:prstGeom prst="rect">
            <a:avLst/>
          </a:prstGeom>
        </p:spPr>
      </p:pic>
      <p:sp>
        <p:nvSpPr>
          <p:cNvPr id="2" name="Espace réservé de la date 1">
            <a:extLst>
              <a:ext uri="{FF2B5EF4-FFF2-40B4-BE49-F238E27FC236}">
                <a16:creationId xmlns:a16="http://schemas.microsoft.com/office/drawing/2014/main" id="{F192D47F-7880-4E2B-83F8-E9B3772C3DA9}"/>
              </a:ext>
            </a:extLst>
          </p:cNvPr>
          <p:cNvSpPr>
            <a:spLocks noGrp="1"/>
          </p:cNvSpPr>
          <p:nvPr>
            <p:ph type="dt" sz="half" idx="10"/>
          </p:nvPr>
        </p:nvSpPr>
        <p:spPr/>
        <p:txBody>
          <a:bodyPr/>
          <a:lstStyle/>
          <a:p>
            <a:fld id="{5F33363E-9D92-4347-BCF8-692500E7B91F}" type="datetime1">
              <a:rPr lang="fr-FR" smtClean="0"/>
              <a:t>20/09/2025</a:t>
            </a:fld>
            <a:endParaRPr lang="fr-FR"/>
          </a:p>
        </p:txBody>
      </p:sp>
      <p:sp>
        <p:nvSpPr>
          <p:cNvPr id="3" name="Espace réservé du pied de page 2">
            <a:extLst>
              <a:ext uri="{FF2B5EF4-FFF2-40B4-BE49-F238E27FC236}">
                <a16:creationId xmlns:a16="http://schemas.microsoft.com/office/drawing/2014/main" id="{0755956D-A464-4086-88DA-4EB954A36E49}"/>
              </a:ext>
            </a:extLst>
          </p:cNvPr>
          <p:cNvSpPr>
            <a:spLocks noGrp="1"/>
          </p:cNvSpPr>
          <p:nvPr>
            <p:ph type="ftr" sz="quarter" idx="11"/>
          </p:nvPr>
        </p:nvSpPr>
        <p:spPr/>
        <p:txBody>
          <a:bodyPr/>
          <a:lstStyle/>
          <a:p>
            <a:r>
              <a:rPr lang="fr-FR"/>
              <a:t>GREE 2025</a:t>
            </a:r>
          </a:p>
        </p:txBody>
      </p:sp>
    </p:spTree>
    <p:extLst>
      <p:ext uri="{BB962C8B-B14F-4D97-AF65-F5344CB8AC3E}">
        <p14:creationId xmlns:p14="http://schemas.microsoft.com/office/powerpoint/2010/main" val="9367290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59,705 Merci Images, Stock Photos &amp; Vectors | Shutterstock">
            <a:extLst>
              <a:ext uri="{FF2B5EF4-FFF2-40B4-BE49-F238E27FC236}">
                <a16:creationId xmlns:a16="http://schemas.microsoft.com/office/drawing/2014/main" id="{9ED00156-7F9A-4B17-A2F8-5DA8EBF01A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232" y="24639"/>
            <a:ext cx="2314575" cy="1107281"/>
          </a:xfrm>
          <a:prstGeom prst="rect">
            <a:avLst/>
          </a:prstGeom>
          <a:noFill/>
          <a:extLst>
            <a:ext uri="{909E8E84-426E-40DD-AFC4-6F175D3DCCD1}">
              <a14:hiddenFill xmlns:a14="http://schemas.microsoft.com/office/drawing/2010/main">
                <a:solidFill>
                  <a:srgbClr val="FFFFFF"/>
                </a:solidFill>
              </a14:hiddenFill>
            </a:ext>
          </a:extLst>
        </p:spPr>
      </p:pic>
      <p:pic>
        <p:nvPicPr>
          <p:cNvPr id="47" name="Image 46">
            <a:extLst>
              <a:ext uri="{FF2B5EF4-FFF2-40B4-BE49-F238E27FC236}">
                <a16:creationId xmlns:a16="http://schemas.microsoft.com/office/drawing/2014/main" id="{82171A95-80D9-4275-AAAB-D5AAC41D44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463560" y="3195859"/>
            <a:ext cx="872990" cy="656106"/>
          </a:xfrm>
          <a:prstGeom prst="rect">
            <a:avLst/>
          </a:prstGeom>
        </p:spPr>
      </p:pic>
      <p:pic>
        <p:nvPicPr>
          <p:cNvPr id="3" name="Image 4"/>
          <p:cNvPicPr>
            <a:picLocks noChangeAspect="1"/>
          </p:cNvPicPr>
          <p:nvPr/>
        </p:nvPicPr>
        <p:blipFill>
          <a:blip r:embed="rId5"/>
          <a:stretch>
            <a:fillRect/>
          </a:stretch>
        </p:blipFill>
        <p:spPr>
          <a:xfrm>
            <a:off x="6473402" y="4293137"/>
            <a:ext cx="670303" cy="773283"/>
          </a:xfrm>
          <a:prstGeom prst="rect">
            <a:avLst/>
          </a:prstGeom>
          <a:noFill/>
          <a:ln cap="flat">
            <a:noFill/>
          </a:ln>
        </p:spPr>
      </p:pic>
      <p:pic>
        <p:nvPicPr>
          <p:cNvPr id="5" name="Image 7"/>
          <p:cNvPicPr>
            <a:picLocks noChangeAspect="1"/>
          </p:cNvPicPr>
          <p:nvPr/>
        </p:nvPicPr>
        <p:blipFill>
          <a:blip r:embed="rId6"/>
          <a:stretch>
            <a:fillRect/>
          </a:stretch>
        </p:blipFill>
        <p:spPr>
          <a:xfrm>
            <a:off x="4579357" y="954646"/>
            <a:ext cx="836788" cy="986156"/>
          </a:xfrm>
          <a:prstGeom prst="rect">
            <a:avLst/>
          </a:prstGeom>
          <a:noFill/>
          <a:ln cap="flat">
            <a:noFill/>
          </a:ln>
        </p:spPr>
      </p:pic>
      <p:pic>
        <p:nvPicPr>
          <p:cNvPr id="6" name="Image 8"/>
          <p:cNvPicPr>
            <a:picLocks noChangeAspect="1"/>
          </p:cNvPicPr>
          <p:nvPr/>
        </p:nvPicPr>
        <p:blipFill>
          <a:blip r:embed="rId7"/>
          <a:stretch>
            <a:fillRect/>
          </a:stretch>
        </p:blipFill>
        <p:spPr>
          <a:xfrm>
            <a:off x="4579357" y="4106361"/>
            <a:ext cx="846650" cy="992116"/>
          </a:xfrm>
          <a:prstGeom prst="rect">
            <a:avLst/>
          </a:prstGeom>
          <a:noFill/>
          <a:ln cap="flat">
            <a:noFill/>
          </a:ln>
        </p:spPr>
      </p:pic>
      <p:pic>
        <p:nvPicPr>
          <p:cNvPr id="9" name="Image 11"/>
          <p:cNvPicPr>
            <a:picLocks noChangeAspect="1"/>
          </p:cNvPicPr>
          <p:nvPr/>
        </p:nvPicPr>
        <p:blipFill>
          <a:blip r:embed="rId8"/>
          <a:stretch>
            <a:fillRect/>
          </a:stretch>
        </p:blipFill>
        <p:spPr>
          <a:xfrm>
            <a:off x="7324729" y="4011953"/>
            <a:ext cx="751424" cy="992116"/>
          </a:xfrm>
          <a:prstGeom prst="rect">
            <a:avLst/>
          </a:prstGeom>
          <a:noFill/>
          <a:ln cap="flat">
            <a:noFill/>
          </a:ln>
        </p:spPr>
      </p:pic>
      <p:pic>
        <p:nvPicPr>
          <p:cNvPr id="10" name="Image 12"/>
          <p:cNvPicPr>
            <a:picLocks noChangeAspect="1"/>
          </p:cNvPicPr>
          <p:nvPr/>
        </p:nvPicPr>
        <p:blipFill>
          <a:blip r:embed="rId9"/>
          <a:stretch>
            <a:fillRect/>
          </a:stretch>
        </p:blipFill>
        <p:spPr>
          <a:xfrm>
            <a:off x="3607715" y="4144918"/>
            <a:ext cx="730523" cy="986162"/>
          </a:xfrm>
          <a:prstGeom prst="rect">
            <a:avLst/>
          </a:prstGeom>
          <a:noFill/>
          <a:ln cap="flat">
            <a:noFill/>
          </a:ln>
        </p:spPr>
      </p:pic>
      <p:pic>
        <p:nvPicPr>
          <p:cNvPr id="23" name="Image 30"/>
          <p:cNvPicPr>
            <a:picLocks noChangeAspect="1"/>
          </p:cNvPicPr>
          <p:nvPr/>
        </p:nvPicPr>
        <p:blipFill>
          <a:blip r:embed="rId10"/>
          <a:stretch>
            <a:fillRect/>
          </a:stretch>
        </p:blipFill>
        <p:spPr>
          <a:xfrm>
            <a:off x="5606289" y="3956449"/>
            <a:ext cx="829856" cy="997496"/>
          </a:xfrm>
          <a:prstGeom prst="rect">
            <a:avLst/>
          </a:prstGeom>
          <a:noFill/>
          <a:ln cap="flat">
            <a:noFill/>
          </a:ln>
        </p:spPr>
      </p:pic>
      <p:pic>
        <p:nvPicPr>
          <p:cNvPr id="28" name="Image 35"/>
          <p:cNvPicPr>
            <a:picLocks noChangeAspect="1"/>
          </p:cNvPicPr>
          <p:nvPr/>
        </p:nvPicPr>
        <p:blipFill>
          <a:blip r:embed="rId11"/>
          <a:stretch>
            <a:fillRect/>
          </a:stretch>
        </p:blipFill>
        <p:spPr>
          <a:xfrm>
            <a:off x="4482508" y="2046873"/>
            <a:ext cx="835091" cy="1001226"/>
          </a:xfrm>
          <a:prstGeom prst="rect">
            <a:avLst/>
          </a:prstGeom>
          <a:noFill/>
          <a:ln cap="flat">
            <a:noFill/>
          </a:ln>
        </p:spPr>
      </p:pic>
      <p:pic>
        <p:nvPicPr>
          <p:cNvPr id="43" name="Image 9">
            <a:extLst>
              <a:ext uri="{FF2B5EF4-FFF2-40B4-BE49-F238E27FC236}">
                <a16:creationId xmlns:a16="http://schemas.microsoft.com/office/drawing/2014/main" id="{407AB439-5F6C-4D1A-BEA6-6533C94D059E}"/>
              </a:ext>
            </a:extLst>
          </p:cNvPr>
          <p:cNvPicPr>
            <a:picLocks noChangeAspect="1"/>
          </p:cNvPicPr>
          <p:nvPr/>
        </p:nvPicPr>
        <p:blipFill>
          <a:blip r:embed="rId12"/>
          <a:stretch>
            <a:fillRect/>
          </a:stretch>
        </p:blipFill>
        <p:spPr>
          <a:xfrm>
            <a:off x="3614371" y="1003351"/>
            <a:ext cx="844652" cy="1009978"/>
          </a:xfrm>
          <a:prstGeom prst="rect">
            <a:avLst/>
          </a:prstGeom>
          <a:noFill/>
          <a:ln cap="flat">
            <a:noFill/>
          </a:ln>
        </p:spPr>
      </p:pic>
      <p:pic>
        <p:nvPicPr>
          <p:cNvPr id="44" name="Image 43">
            <a:extLst>
              <a:ext uri="{FF2B5EF4-FFF2-40B4-BE49-F238E27FC236}">
                <a16:creationId xmlns:a16="http://schemas.microsoft.com/office/drawing/2014/main" id="{9C818FA3-BD41-4516-848D-931883BA012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635061" y="1968006"/>
            <a:ext cx="836450" cy="1045562"/>
          </a:xfrm>
          <a:prstGeom prst="rect">
            <a:avLst/>
          </a:prstGeom>
        </p:spPr>
      </p:pic>
      <p:pic>
        <p:nvPicPr>
          <p:cNvPr id="45" name="Image 44">
            <a:extLst>
              <a:ext uri="{FF2B5EF4-FFF2-40B4-BE49-F238E27FC236}">
                <a16:creationId xmlns:a16="http://schemas.microsoft.com/office/drawing/2014/main" id="{81437181-BDD5-46A5-91D9-A01A6B8E894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747068" y="3067725"/>
            <a:ext cx="676011" cy="872989"/>
          </a:xfrm>
          <a:prstGeom prst="rect">
            <a:avLst/>
          </a:prstGeom>
        </p:spPr>
      </p:pic>
      <p:sp>
        <p:nvSpPr>
          <p:cNvPr id="7" name="Rectangle 6">
            <a:extLst>
              <a:ext uri="{FF2B5EF4-FFF2-40B4-BE49-F238E27FC236}">
                <a16:creationId xmlns:a16="http://schemas.microsoft.com/office/drawing/2014/main" id="{34F4D14E-60F5-411E-9D39-5724F98C0836}"/>
              </a:ext>
            </a:extLst>
          </p:cNvPr>
          <p:cNvSpPr/>
          <p:nvPr/>
        </p:nvSpPr>
        <p:spPr>
          <a:xfrm>
            <a:off x="5525948" y="2801131"/>
            <a:ext cx="3429000" cy="715196"/>
          </a:xfrm>
          <a:prstGeom prst="rect">
            <a:avLst/>
          </a:prstGeom>
        </p:spPr>
        <p:txBody>
          <a:bodyPr>
            <a:spAutoFit/>
          </a:bodyPr>
          <a:lstStyle/>
          <a:p>
            <a:pPr algn="ctr" defTabSz="685217">
              <a:spcBef>
                <a:spcPct val="0"/>
              </a:spcBef>
              <a:defRPr/>
            </a:pPr>
            <a:endParaRPr lang="fr-FR" altLang="fr-FR" sz="1349" b="1" dirty="0">
              <a:solidFill>
                <a:srgbClr val="156082"/>
              </a:solidFill>
              <a:latin typeface="Arial Black" panose="020B0A04020102020204" pitchFamily="34" charset="0"/>
            </a:endParaRPr>
          </a:p>
          <a:p>
            <a:pPr algn="ctr" defTabSz="685217">
              <a:spcBef>
                <a:spcPct val="0"/>
              </a:spcBef>
              <a:defRPr/>
            </a:pPr>
            <a:r>
              <a:rPr lang="en-US" altLang="fr-FR" sz="1349" b="1" dirty="0">
                <a:solidFill>
                  <a:srgbClr val="EF5A1E"/>
                </a:solidFill>
                <a:latin typeface="Arial Black" panose="020B0A04020102020204" pitchFamily="34" charset="0"/>
              </a:rPr>
              <a:t>isabella.annesi-maesano@inserm.fr</a:t>
            </a:r>
          </a:p>
        </p:txBody>
      </p:sp>
      <p:pic>
        <p:nvPicPr>
          <p:cNvPr id="8" name="Image 7">
            <a:extLst>
              <a:ext uri="{FF2B5EF4-FFF2-40B4-BE49-F238E27FC236}">
                <a16:creationId xmlns:a16="http://schemas.microsoft.com/office/drawing/2014/main" id="{519C8370-8D9A-461B-9237-166F70C2F099}"/>
              </a:ext>
            </a:extLst>
          </p:cNvPr>
          <p:cNvPicPr>
            <a:picLocks noChangeAspect="1"/>
          </p:cNvPicPr>
          <p:nvPr/>
        </p:nvPicPr>
        <p:blipFill>
          <a:blip r:embed="rId15"/>
          <a:stretch>
            <a:fillRect/>
          </a:stretch>
        </p:blipFill>
        <p:spPr>
          <a:xfrm>
            <a:off x="5493029" y="1198800"/>
            <a:ext cx="1125066" cy="1058886"/>
          </a:xfrm>
          <a:prstGeom prst="rect">
            <a:avLst/>
          </a:prstGeom>
        </p:spPr>
      </p:pic>
      <p:sp>
        <p:nvSpPr>
          <p:cNvPr id="11" name="ZoneTexte 10">
            <a:extLst>
              <a:ext uri="{FF2B5EF4-FFF2-40B4-BE49-F238E27FC236}">
                <a16:creationId xmlns:a16="http://schemas.microsoft.com/office/drawing/2014/main" id="{8081FC6E-AEAF-4273-8DC3-CCC0ADF1FFD1}"/>
              </a:ext>
            </a:extLst>
          </p:cNvPr>
          <p:cNvSpPr txBox="1"/>
          <p:nvPr/>
        </p:nvSpPr>
        <p:spPr>
          <a:xfrm>
            <a:off x="627956" y="1726207"/>
            <a:ext cx="2488231" cy="507831"/>
          </a:xfrm>
          <a:prstGeom prst="rect">
            <a:avLst/>
          </a:prstGeom>
          <a:noFill/>
        </p:spPr>
        <p:txBody>
          <a:bodyPr wrap="square" rtlCol="0">
            <a:spAutoFit/>
          </a:bodyPr>
          <a:lstStyle/>
          <a:p>
            <a:pPr algn="ctr"/>
            <a:r>
              <a:rPr lang="fr-FR" sz="1350" dirty="0"/>
              <a:t>To my PhD </a:t>
            </a:r>
            <a:r>
              <a:rPr lang="fr-FR" sz="1350" dirty="0" err="1"/>
              <a:t>students</a:t>
            </a:r>
            <a:endParaRPr lang="fr-FR" sz="1350" dirty="0"/>
          </a:p>
          <a:p>
            <a:pPr algn="ctr"/>
            <a:r>
              <a:rPr lang="fr-FR" sz="1350" dirty="0"/>
              <a:t>Since 2015</a:t>
            </a:r>
          </a:p>
        </p:txBody>
      </p:sp>
      <p:sp>
        <p:nvSpPr>
          <p:cNvPr id="12" name="Espace réservé de la date 11">
            <a:extLst>
              <a:ext uri="{FF2B5EF4-FFF2-40B4-BE49-F238E27FC236}">
                <a16:creationId xmlns:a16="http://schemas.microsoft.com/office/drawing/2014/main" id="{9D78F8A8-C83A-4713-A5A2-54AF410DAC2F}"/>
              </a:ext>
            </a:extLst>
          </p:cNvPr>
          <p:cNvSpPr>
            <a:spLocks noGrp="1"/>
          </p:cNvSpPr>
          <p:nvPr>
            <p:ph type="dt" sz="quarter" idx="12"/>
          </p:nvPr>
        </p:nvSpPr>
        <p:spPr/>
        <p:txBody>
          <a:bodyPr/>
          <a:lstStyle/>
          <a:p>
            <a:pPr>
              <a:defRPr/>
            </a:pPr>
            <a:fld id="{ABD78409-AEBF-42B5-B055-E711016F4486}" type="datetime1">
              <a:rPr lang="fr-FR" smtClean="0"/>
              <a:t>20/09/2025</a:t>
            </a:fld>
            <a:endParaRPr lang="en-US"/>
          </a:p>
        </p:txBody>
      </p:sp>
      <p:pic>
        <p:nvPicPr>
          <p:cNvPr id="14" name="Image 13">
            <a:extLst>
              <a:ext uri="{FF2B5EF4-FFF2-40B4-BE49-F238E27FC236}">
                <a16:creationId xmlns:a16="http://schemas.microsoft.com/office/drawing/2014/main" id="{6F8862B2-708E-4145-80FA-553BD29F39C1}"/>
              </a:ext>
            </a:extLst>
          </p:cNvPr>
          <p:cNvPicPr>
            <a:picLocks noChangeAspect="1"/>
          </p:cNvPicPr>
          <p:nvPr/>
        </p:nvPicPr>
        <p:blipFill>
          <a:blip r:embed="rId16"/>
          <a:stretch>
            <a:fillRect/>
          </a:stretch>
        </p:blipFill>
        <p:spPr>
          <a:xfrm>
            <a:off x="2200266" y="2906211"/>
            <a:ext cx="1285875" cy="1200150"/>
          </a:xfrm>
          <a:prstGeom prst="rect">
            <a:avLst/>
          </a:prstGeom>
        </p:spPr>
      </p:pic>
      <p:pic>
        <p:nvPicPr>
          <p:cNvPr id="15" name="Image 14">
            <a:extLst>
              <a:ext uri="{FF2B5EF4-FFF2-40B4-BE49-F238E27FC236}">
                <a16:creationId xmlns:a16="http://schemas.microsoft.com/office/drawing/2014/main" id="{4529933A-12CB-476D-A059-105DA23F2488}"/>
              </a:ext>
            </a:extLst>
          </p:cNvPr>
          <p:cNvPicPr>
            <a:picLocks noChangeAspect="1"/>
          </p:cNvPicPr>
          <p:nvPr/>
        </p:nvPicPr>
        <p:blipFill>
          <a:blip r:embed="rId17"/>
          <a:stretch>
            <a:fillRect/>
          </a:stretch>
        </p:blipFill>
        <p:spPr>
          <a:xfrm>
            <a:off x="2454997" y="4106361"/>
            <a:ext cx="1020062" cy="960059"/>
          </a:xfrm>
          <a:prstGeom prst="rect">
            <a:avLst/>
          </a:prstGeom>
        </p:spPr>
      </p:pic>
      <p:pic>
        <p:nvPicPr>
          <p:cNvPr id="16" name="Image 15">
            <a:extLst>
              <a:ext uri="{FF2B5EF4-FFF2-40B4-BE49-F238E27FC236}">
                <a16:creationId xmlns:a16="http://schemas.microsoft.com/office/drawing/2014/main" id="{35277980-5683-43B4-9C77-315FF2E6DB6C}"/>
              </a:ext>
            </a:extLst>
          </p:cNvPr>
          <p:cNvPicPr>
            <a:picLocks noChangeAspect="1"/>
          </p:cNvPicPr>
          <p:nvPr/>
        </p:nvPicPr>
        <p:blipFill>
          <a:blip r:embed="rId18"/>
          <a:stretch>
            <a:fillRect/>
          </a:stretch>
        </p:blipFill>
        <p:spPr>
          <a:xfrm>
            <a:off x="1280028" y="3990175"/>
            <a:ext cx="933850" cy="1224487"/>
          </a:xfrm>
          <a:prstGeom prst="rect">
            <a:avLst/>
          </a:prstGeom>
        </p:spPr>
      </p:pic>
      <p:pic>
        <p:nvPicPr>
          <p:cNvPr id="2" name="Image 1">
            <a:extLst>
              <a:ext uri="{FF2B5EF4-FFF2-40B4-BE49-F238E27FC236}">
                <a16:creationId xmlns:a16="http://schemas.microsoft.com/office/drawing/2014/main" id="{1F5055A4-5BA3-468E-A954-B9C9A8FEFE31}"/>
              </a:ext>
            </a:extLst>
          </p:cNvPr>
          <p:cNvPicPr>
            <a:picLocks noChangeAspect="1"/>
          </p:cNvPicPr>
          <p:nvPr/>
        </p:nvPicPr>
        <p:blipFill>
          <a:blip r:embed="rId19"/>
          <a:stretch>
            <a:fillRect/>
          </a:stretch>
        </p:blipFill>
        <p:spPr>
          <a:xfrm>
            <a:off x="1147117" y="2984773"/>
            <a:ext cx="956168" cy="898799"/>
          </a:xfrm>
          <a:prstGeom prst="rect">
            <a:avLst/>
          </a:prstGeom>
        </p:spPr>
      </p:pic>
      <p:sp>
        <p:nvSpPr>
          <p:cNvPr id="17" name="Espace réservé du pied de page 16">
            <a:extLst>
              <a:ext uri="{FF2B5EF4-FFF2-40B4-BE49-F238E27FC236}">
                <a16:creationId xmlns:a16="http://schemas.microsoft.com/office/drawing/2014/main" id="{946C49F1-B5F8-4285-A105-7384C984EFA7}"/>
              </a:ext>
            </a:extLst>
          </p:cNvPr>
          <p:cNvSpPr>
            <a:spLocks noGrp="1"/>
          </p:cNvSpPr>
          <p:nvPr>
            <p:ph type="ftr" sz="quarter" idx="10"/>
          </p:nvPr>
        </p:nvSpPr>
        <p:spPr/>
        <p:txBody>
          <a:bodyPr/>
          <a:lstStyle/>
          <a:p>
            <a:pPr>
              <a:defRPr/>
            </a:pPr>
            <a:r>
              <a:rPr lang="en-US"/>
              <a:t>GREE 2025</a:t>
            </a:r>
          </a:p>
        </p:txBody>
      </p:sp>
    </p:spTree>
    <p:extLst>
      <p:ext uri="{BB962C8B-B14F-4D97-AF65-F5344CB8AC3E}">
        <p14:creationId xmlns:p14="http://schemas.microsoft.com/office/powerpoint/2010/main" val="14517420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C4F6B9C2-1599-4937-B426-8B0B603382DA}"/>
              </a:ext>
            </a:extLst>
          </p:cNvPr>
          <p:cNvSpPr>
            <a:spLocks noGrp="1"/>
          </p:cNvSpPr>
          <p:nvPr>
            <p:ph type="title"/>
          </p:nvPr>
        </p:nvSpPr>
        <p:spPr>
          <a:xfrm>
            <a:off x="755576" y="332656"/>
            <a:ext cx="8229600" cy="952500"/>
          </a:xfrm>
        </p:spPr>
        <p:txBody>
          <a:bodyPr>
            <a:noAutofit/>
          </a:bodyPr>
          <a:lstStyle/>
          <a:p>
            <a:pPr algn="r"/>
            <a:r>
              <a:rPr lang="fr-FR" sz="2000" dirty="0">
                <a:latin typeface="Arial" panose="020B0604020202020204" pitchFamily="34" charset="0"/>
                <a:ea typeface="Calibri" panose="020F0502020204030204" pitchFamily="34" charset="0"/>
              </a:rPr>
              <a:t>EAACI PLANETARY HEALTH APPROACH: Key </a:t>
            </a:r>
            <a:r>
              <a:rPr lang="fr-FR" sz="2000" dirty="0" err="1">
                <a:latin typeface="Arial" panose="020B0604020202020204" pitchFamily="34" charset="0"/>
                <a:ea typeface="Calibri" panose="020F0502020204030204" pitchFamily="34" charset="0"/>
              </a:rPr>
              <a:t>Pillars</a:t>
            </a:r>
            <a:endParaRPr lang="fr-FR" sz="1600" dirty="0">
              <a:solidFill>
                <a:srgbClr val="FF0000"/>
              </a:solidFill>
            </a:endParaRPr>
          </a:p>
        </p:txBody>
      </p:sp>
      <p:pic>
        <p:nvPicPr>
          <p:cNvPr id="2" name="Image 1">
            <a:extLst>
              <a:ext uri="{FF2B5EF4-FFF2-40B4-BE49-F238E27FC236}">
                <a16:creationId xmlns:a16="http://schemas.microsoft.com/office/drawing/2014/main" id="{694BDB11-6476-4D59-80CD-2A7FCBDE69B3}"/>
              </a:ext>
            </a:extLst>
          </p:cNvPr>
          <p:cNvPicPr>
            <a:picLocks noChangeAspect="1"/>
          </p:cNvPicPr>
          <p:nvPr/>
        </p:nvPicPr>
        <p:blipFill>
          <a:blip r:embed="rId3"/>
          <a:stretch>
            <a:fillRect/>
          </a:stretch>
        </p:blipFill>
        <p:spPr>
          <a:xfrm>
            <a:off x="57150" y="-171400"/>
            <a:ext cx="1943100" cy="1828800"/>
          </a:xfrm>
          <a:prstGeom prst="rect">
            <a:avLst/>
          </a:prstGeom>
        </p:spPr>
      </p:pic>
      <p:pic>
        <p:nvPicPr>
          <p:cNvPr id="7" name="Picture 2" descr="A diagram of a diagram&#10;&#10;AI-generated content may be incorrect.">
            <a:extLst>
              <a:ext uri="{FF2B5EF4-FFF2-40B4-BE49-F238E27FC236}">
                <a16:creationId xmlns:a16="http://schemas.microsoft.com/office/drawing/2014/main" id="{3261C37B-8F51-4057-B3FB-78B298F6DA8E}"/>
              </a:ext>
            </a:extLst>
          </p:cNvPr>
          <p:cNvPicPr/>
          <p:nvPr/>
        </p:nvPicPr>
        <p:blipFill rotWithShape="1">
          <a:blip r:embed="rId4" cstate="print">
            <a:extLst>
              <a:ext uri="{28A0092B-C50C-407E-A947-70E740481C1C}">
                <a14:useLocalDpi xmlns:a14="http://schemas.microsoft.com/office/drawing/2010/main" val="0"/>
              </a:ext>
            </a:extLst>
          </a:blip>
          <a:srcRect b="6669"/>
          <a:stretch/>
        </p:blipFill>
        <p:spPr bwMode="auto">
          <a:xfrm>
            <a:off x="2734105" y="1288307"/>
            <a:ext cx="5553348" cy="4966995"/>
          </a:xfrm>
          <a:prstGeom prst="rect">
            <a:avLst/>
          </a:prstGeom>
          <a:ln>
            <a:noFill/>
          </a:ln>
          <a:extLst>
            <a:ext uri="{53640926-AAD7-44D8-BBD7-CCE9431645EC}">
              <a14:shadowObscured xmlns:a14="http://schemas.microsoft.com/office/drawing/2010/main"/>
            </a:ext>
          </a:extLst>
        </p:spPr>
      </p:pic>
      <p:sp>
        <p:nvSpPr>
          <p:cNvPr id="3" name="Espace réservé de la date 2">
            <a:extLst>
              <a:ext uri="{FF2B5EF4-FFF2-40B4-BE49-F238E27FC236}">
                <a16:creationId xmlns:a16="http://schemas.microsoft.com/office/drawing/2014/main" id="{01079C6C-2925-4876-AED1-4C07CA854056}"/>
              </a:ext>
            </a:extLst>
          </p:cNvPr>
          <p:cNvSpPr>
            <a:spLocks noGrp="1"/>
          </p:cNvSpPr>
          <p:nvPr>
            <p:ph type="dt" sz="half" idx="10"/>
          </p:nvPr>
        </p:nvSpPr>
        <p:spPr/>
        <p:txBody>
          <a:bodyPr/>
          <a:lstStyle/>
          <a:p>
            <a:pPr>
              <a:defRPr/>
            </a:pPr>
            <a:fld id="{C66C2AF9-8770-47AD-A674-C4BA700C98C2}" type="datetime1">
              <a:rPr lang="fr-FR" smtClean="0"/>
              <a:t>20/09/2025</a:t>
            </a:fld>
            <a:endParaRPr lang="en-US"/>
          </a:p>
        </p:txBody>
      </p:sp>
      <p:sp>
        <p:nvSpPr>
          <p:cNvPr id="4" name="Espace réservé du pied de page 3">
            <a:extLst>
              <a:ext uri="{FF2B5EF4-FFF2-40B4-BE49-F238E27FC236}">
                <a16:creationId xmlns:a16="http://schemas.microsoft.com/office/drawing/2014/main" id="{53FE76B6-4527-4DEE-9D60-A108E213B201}"/>
              </a:ext>
            </a:extLst>
          </p:cNvPr>
          <p:cNvSpPr>
            <a:spLocks noGrp="1"/>
          </p:cNvSpPr>
          <p:nvPr>
            <p:ph type="ftr" sz="quarter" idx="11"/>
          </p:nvPr>
        </p:nvSpPr>
        <p:spPr/>
        <p:txBody>
          <a:bodyPr/>
          <a:lstStyle/>
          <a:p>
            <a:pPr>
              <a:defRPr/>
            </a:pPr>
            <a:r>
              <a:rPr lang="en-US"/>
              <a:t>GREE 2025</a:t>
            </a:r>
          </a:p>
        </p:txBody>
      </p:sp>
    </p:spTree>
    <p:extLst>
      <p:ext uri="{BB962C8B-B14F-4D97-AF65-F5344CB8AC3E}">
        <p14:creationId xmlns:p14="http://schemas.microsoft.com/office/powerpoint/2010/main" val="13518188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C4F6B9C2-1599-4937-B426-8B0B603382DA}"/>
              </a:ext>
            </a:extLst>
          </p:cNvPr>
          <p:cNvSpPr>
            <a:spLocks noGrp="1"/>
          </p:cNvSpPr>
          <p:nvPr>
            <p:ph type="title"/>
          </p:nvPr>
        </p:nvSpPr>
        <p:spPr>
          <a:xfrm>
            <a:off x="1475656" y="280198"/>
            <a:ext cx="8229600" cy="952500"/>
          </a:xfrm>
        </p:spPr>
        <p:txBody>
          <a:bodyPr>
            <a:noAutofit/>
          </a:bodyPr>
          <a:lstStyle/>
          <a:p>
            <a:pPr algn="ctr"/>
            <a:r>
              <a:rPr lang="en-GB" sz="2400" b="1" kern="100" dirty="0">
                <a:effectLst/>
                <a:latin typeface="Arial" panose="020B0604020202020204" pitchFamily="34" charset="0"/>
                <a:ea typeface="Malgun Gothic" panose="020B0503020000020004" pitchFamily="34" charset="-127"/>
                <a:cs typeface="Times New Roman" panose="02020603050405020304" pitchFamily="18" charset="0"/>
              </a:rPr>
              <a:t>EAACI Decalogue on Planetary Health, Asthma, </a:t>
            </a:r>
            <a:br>
              <a:rPr lang="en-GB" sz="2400" b="1" kern="100" dirty="0">
                <a:effectLst/>
                <a:latin typeface="Arial" panose="020B0604020202020204" pitchFamily="34" charset="0"/>
                <a:ea typeface="Malgun Gothic" panose="020B0503020000020004" pitchFamily="34" charset="-127"/>
                <a:cs typeface="Times New Roman" panose="02020603050405020304" pitchFamily="18" charset="0"/>
              </a:rPr>
            </a:br>
            <a:r>
              <a:rPr lang="en-GB" sz="2400" b="1" kern="100" dirty="0">
                <a:effectLst/>
                <a:latin typeface="Arial" panose="020B0604020202020204" pitchFamily="34" charset="0"/>
                <a:ea typeface="Malgun Gothic" panose="020B0503020000020004" pitchFamily="34" charset="-127"/>
                <a:cs typeface="Times New Roman" panose="02020603050405020304" pitchFamily="18" charset="0"/>
              </a:rPr>
              <a:t>Allergies and Immunological Diseases</a:t>
            </a:r>
            <a:endParaRPr lang="fr-FR" sz="1800" dirty="0">
              <a:solidFill>
                <a:srgbClr val="FF0000"/>
              </a:solidFill>
            </a:endParaRPr>
          </a:p>
        </p:txBody>
      </p:sp>
      <p:pic>
        <p:nvPicPr>
          <p:cNvPr id="2" name="Image 1">
            <a:extLst>
              <a:ext uri="{FF2B5EF4-FFF2-40B4-BE49-F238E27FC236}">
                <a16:creationId xmlns:a16="http://schemas.microsoft.com/office/drawing/2014/main" id="{694BDB11-6476-4D59-80CD-2A7FCBDE69B3}"/>
              </a:ext>
            </a:extLst>
          </p:cNvPr>
          <p:cNvPicPr>
            <a:picLocks noChangeAspect="1"/>
          </p:cNvPicPr>
          <p:nvPr/>
        </p:nvPicPr>
        <p:blipFill>
          <a:blip r:embed="rId3"/>
          <a:stretch>
            <a:fillRect/>
          </a:stretch>
        </p:blipFill>
        <p:spPr>
          <a:xfrm>
            <a:off x="57150" y="-171400"/>
            <a:ext cx="1943100" cy="1828800"/>
          </a:xfrm>
          <a:prstGeom prst="rect">
            <a:avLst/>
          </a:prstGeom>
        </p:spPr>
      </p:pic>
      <p:pic>
        <p:nvPicPr>
          <p:cNvPr id="3" name="Image 2">
            <a:extLst>
              <a:ext uri="{FF2B5EF4-FFF2-40B4-BE49-F238E27FC236}">
                <a16:creationId xmlns:a16="http://schemas.microsoft.com/office/drawing/2014/main" id="{4D939CEE-7CAC-461A-92DE-E0797E8F4BEA}"/>
              </a:ext>
            </a:extLst>
          </p:cNvPr>
          <p:cNvPicPr>
            <a:picLocks noChangeAspect="1"/>
          </p:cNvPicPr>
          <p:nvPr/>
        </p:nvPicPr>
        <p:blipFill>
          <a:blip r:embed="rId4"/>
          <a:stretch>
            <a:fillRect/>
          </a:stretch>
        </p:blipFill>
        <p:spPr>
          <a:xfrm>
            <a:off x="517338" y="1760496"/>
            <a:ext cx="8467838" cy="4116775"/>
          </a:xfrm>
          <a:prstGeom prst="rect">
            <a:avLst/>
          </a:prstGeom>
        </p:spPr>
      </p:pic>
      <p:sp>
        <p:nvSpPr>
          <p:cNvPr id="4" name="Ellipse 3">
            <a:extLst>
              <a:ext uri="{FF2B5EF4-FFF2-40B4-BE49-F238E27FC236}">
                <a16:creationId xmlns:a16="http://schemas.microsoft.com/office/drawing/2014/main" id="{6153F4D6-ACEF-41A8-98E4-F1532076B7F4}"/>
              </a:ext>
            </a:extLst>
          </p:cNvPr>
          <p:cNvSpPr/>
          <p:nvPr/>
        </p:nvSpPr>
        <p:spPr>
          <a:xfrm>
            <a:off x="4592613" y="1232698"/>
            <a:ext cx="2520280" cy="302433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space réservé de la date 5">
            <a:extLst>
              <a:ext uri="{FF2B5EF4-FFF2-40B4-BE49-F238E27FC236}">
                <a16:creationId xmlns:a16="http://schemas.microsoft.com/office/drawing/2014/main" id="{5B9CD8C1-3B3D-466A-8A7D-C055594030FB}"/>
              </a:ext>
            </a:extLst>
          </p:cNvPr>
          <p:cNvSpPr>
            <a:spLocks noGrp="1"/>
          </p:cNvSpPr>
          <p:nvPr>
            <p:ph type="dt" sz="half" idx="10"/>
          </p:nvPr>
        </p:nvSpPr>
        <p:spPr/>
        <p:txBody>
          <a:bodyPr/>
          <a:lstStyle/>
          <a:p>
            <a:pPr>
              <a:defRPr/>
            </a:pPr>
            <a:fld id="{4B0019C0-A380-49ED-A253-08146CAE939A}" type="datetime1">
              <a:rPr lang="fr-FR" smtClean="0"/>
              <a:t>20/09/2025</a:t>
            </a:fld>
            <a:endParaRPr lang="en-US"/>
          </a:p>
        </p:txBody>
      </p:sp>
      <p:sp>
        <p:nvSpPr>
          <p:cNvPr id="7" name="Espace réservé du pied de page 6">
            <a:extLst>
              <a:ext uri="{FF2B5EF4-FFF2-40B4-BE49-F238E27FC236}">
                <a16:creationId xmlns:a16="http://schemas.microsoft.com/office/drawing/2014/main" id="{7FC2E0A8-FA02-41BF-8CB5-159E7A0BB306}"/>
              </a:ext>
            </a:extLst>
          </p:cNvPr>
          <p:cNvSpPr>
            <a:spLocks noGrp="1"/>
          </p:cNvSpPr>
          <p:nvPr>
            <p:ph type="ftr" sz="quarter" idx="11"/>
          </p:nvPr>
        </p:nvSpPr>
        <p:spPr/>
        <p:txBody>
          <a:bodyPr/>
          <a:lstStyle/>
          <a:p>
            <a:pPr>
              <a:defRPr/>
            </a:pPr>
            <a:r>
              <a:rPr lang="en-US"/>
              <a:t>GREE 2025</a:t>
            </a:r>
          </a:p>
        </p:txBody>
      </p:sp>
    </p:spTree>
    <p:extLst>
      <p:ext uri="{BB962C8B-B14F-4D97-AF65-F5344CB8AC3E}">
        <p14:creationId xmlns:p14="http://schemas.microsoft.com/office/powerpoint/2010/main" val="1586097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1490" name="Titolo 1">
            <a:extLst>
              <a:ext uri="{FF2B5EF4-FFF2-40B4-BE49-F238E27FC236}">
                <a16:creationId xmlns:a16="http://schemas.microsoft.com/office/drawing/2014/main" id="{290B8349-78C0-49F0-B115-511979E13243}"/>
              </a:ext>
            </a:extLst>
          </p:cNvPr>
          <p:cNvSpPr>
            <a:spLocks noGrp="1"/>
          </p:cNvSpPr>
          <p:nvPr>
            <p:ph type="title"/>
          </p:nvPr>
        </p:nvSpPr>
        <p:spPr/>
        <p:txBody>
          <a:bodyPr/>
          <a:lstStyle/>
          <a:p>
            <a:endParaRPr lang="fr-FR" altLang="fr-FR"/>
          </a:p>
        </p:txBody>
      </p:sp>
      <p:pic>
        <p:nvPicPr>
          <p:cNvPr id="191491" name="Immagine 2">
            <a:extLst>
              <a:ext uri="{FF2B5EF4-FFF2-40B4-BE49-F238E27FC236}">
                <a16:creationId xmlns:a16="http://schemas.microsoft.com/office/drawing/2014/main" id="{86AA357A-2F19-4380-8F9D-E06FBA7008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917" y="889398"/>
            <a:ext cx="4182665" cy="4277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492" name="Immagine 3">
            <a:extLst>
              <a:ext uri="{FF2B5EF4-FFF2-40B4-BE49-F238E27FC236}">
                <a16:creationId xmlns:a16="http://schemas.microsoft.com/office/drawing/2014/main" id="{04CA9616-30EA-40CB-A334-21C484810B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2487" y="728663"/>
            <a:ext cx="4616054" cy="469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e la date 1">
            <a:extLst>
              <a:ext uri="{FF2B5EF4-FFF2-40B4-BE49-F238E27FC236}">
                <a16:creationId xmlns:a16="http://schemas.microsoft.com/office/drawing/2014/main" id="{07FC03F9-207A-4502-B5D9-F8E168B653F6}"/>
              </a:ext>
            </a:extLst>
          </p:cNvPr>
          <p:cNvSpPr>
            <a:spLocks noGrp="1"/>
          </p:cNvSpPr>
          <p:nvPr>
            <p:ph type="dt" sz="half" idx="10"/>
          </p:nvPr>
        </p:nvSpPr>
        <p:spPr/>
        <p:txBody>
          <a:bodyPr/>
          <a:lstStyle/>
          <a:p>
            <a:pPr>
              <a:defRPr/>
            </a:pPr>
            <a:fld id="{E9B81FE8-888E-4205-BC87-1877E334B87A}" type="datetime1">
              <a:rPr lang="fr-FR" smtClean="0"/>
              <a:t>20/09/2025</a:t>
            </a:fld>
            <a:endParaRPr lang="en-GB"/>
          </a:p>
        </p:txBody>
      </p:sp>
      <p:sp>
        <p:nvSpPr>
          <p:cNvPr id="3" name="Espace réservé du pied de page 2">
            <a:extLst>
              <a:ext uri="{FF2B5EF4-FFF2-40B4-BE49-F238E27FC236}">
                <a16:creationId xmlns:a16="http://schemas.microsoft.com/office/drawing/2014/main" id="{DFA094D4-DCC4-4068-B947-9E49E337B3CB}"/>
              </a:ext>
            </a:extLst>
          </p:cNvPr>
          <p:cNvSpPr>
            <a:spLocks noGrp="1"/>
          </p:cNvSpPr>
          <p:nvPr>
            <p:ph type="ftr" sz="quarter" idx="11"/>
          </p:nvPr>
        </p:nvSpPr>
        <p:spPr/>
        <p:txBody>
          <a:bodyPr/>
          <a:lstStyle/>
          <a:p>
            <a:pPr>
              <a:defRPr/>
            </a:pPr>
            <a:r>
              <a:rPr lang="en-GB"/>
              <a:t>GREE 2025</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7586" name="Rectangle 2"/>
          <p:cNvSpPr>
            <a:spLocks noChangeArrowheads="1"/>
          </p:cNvSpPr>
          <p:nvPr/>
        </p:nvSpPr>
        <p:spPr bwMode="auto">
          <a:xfrm>
            <a:off x="2171700" y="448195"/>
            <a:ext cx="6858000" cy="42475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154"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7587" name="Rectangle 3"/>
          <p:cNvSpPr>
            <a:spLocks noGrp="1" noChangeArrowheads="1"/>
          </p:cNvSpPr>
          <p:nvPr>
            <p:ph type="title" idx="4294967295"/>
          </p:nvPr>
        </p:nvSpPr>
        <p:spPr>
          <a:xfrm>
            <a:off x="2171700" y="582587"/>
            <a:ext cx="6858000" cy="358386"/>
          </a:xfrm>
          <a:prstGeom prst="rect">
            <a:avLst/>
          </a:prstGeom>
          <a:noFill/>
          <a:ln/>
          <a:effectLst/>
          <a:extLs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66883" tIns="33442" rIns="66883" bIns="33442" rtlCol="0" anchor="t">
            <a:spAutoFit/>
          </a:bodyPr>
          <a:lstStyle/>
          <a:p>
            <a:r>
              <a:rPr lang="en-GB" altLang="en-US" sz="2100" b="1" cap="small" dirty="0">
                <a:solidFill>
                  <a:srgbClr val="1E7FB8"/>
                </a:solidFill>
                <a:effectLst>
                  <a:outerShdw blurRad="38100" dist="38100" dir="2700000" algn="tl">
                    <a:srgbClr val="000000">
                      <a:alpha val="43137"/>
                    </a:srgbClr>
                  </a:outerShdw>
                </a:effectLst>
              </a:rPr>
              <a:t>Health impacts are unfairly distributed</a:t>
            </a:r>
            <a:endParaRPr lang="en-US" altLang="en-US" sz="2100" b="1" cap="small" dirty="0">
              <a:solidFill>
                <a:srgbClr val="1E7FB8"/>
              </a:solidFill>
              <a:effectLst>
                <a:outerShdw blurRad="38100" dist="38100" dir="2700000" algn="tl">
                  <a:srgbClr val="000000">
                    <a:alpha val="43137"/>
                  </a:srgbClr>
                </a:outerShdw>
              </a:effectLst>
            </a:endParaRPr>
          </a:p>
        </p:txBody>
      </p:sp>
      <p:sp>
        <p:nvSpPr>
          <p:cNvPr id="1347589" name="Rectangle 5"/>
          <p:cNvSpPr>
            <a:spLocks noChangeArrowheads="1"/>
          </p:cNvSpPr>
          <p:nvPr/>
        </p:nvSpPr>
        <p:spPr bwMode="auto">
          <a:xfrm>
            <a:off x="2669558" y="1709637"/>
            <a:ext cx="6561729" cy="1522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6848" tIns="33424" rIns="66848" bIns="33424"/>
          <a:lstStyle>
            <a:lvl1pPr marL="390525" indent="-390525" defTabSz="1042988" rtl="0">
              <a:spcBef>
                <a:spcPct val="80000"/>
              </a:spcBef>
              <a:buClr>
                <a:srgbClr val="1E7FB8"/>
              </a:buClr>
              <a:buFont typeface="Wingdings" panose="05000000000000000000" pitchFamily="2" charset="2"/>
              <a:buChar char="l"/>
              <a:defRPr sz="2900">
                <a:solidFill>
                  <a:srgbClr val="000066"/>
                </a:solidFill>
                <a:latin typeface="Arial" panose="020B0604020202020204" pitchFamily="34" charset="0"/>
                <a:cs typeface="Arial" panose="020B0604020202020204" pitchFamily="34" charset="0"/>
              </a:defRPr>
            </a:lvl1pPr>
            <a:lvl2pPr marL="917575" indent="-320675" defTabSz="1042988" rtl="0">
              <a:spcBef>
                <a:spcPct val="20000"/>
              </a:spcBef>
              <a:buClr>
                <a:srgbClr val="1E7FB8"/>
              </a:buClr>
              <a:buFont typeface="Arial" panose="020B0604020202020204" pitchFamily="34" charset="0"/>
              <a:buChar char="–"/>
              <a:defRPr sz="2400">
                <a:solidFill>
                  <a:srgbClr val="000066"/>
                </a:solidFill>
                <a:latin typeface="Arial" panose="020B0604020202020204" pitchFamily="34" charset="0"/>
                <a:cs typeface="Arial" panose="020B0604020202020204" pitchFamily="34" charset="0"/>
              </a:defRPr>
            </a:lvl2pPr>
            <a:lvl3pPr marL="1431925" indent="-307975" defTabSz="1042988" rtl="0">
              <a:spcBef>
                <a:spcPct val="20000"/>
              </a:spcBef>
              <a:buClr>
                <a:srgbClr val="1E7FB8"/>
              </a:buClr>
              <a:buChar char="•"/>
              <a:defRPr sz="2400">
                <a:solidFill>
                  <a:srgbClr val="000066"/>
                </a:solidFill>
                <a:latin typeface="Arial Narrow" panose="020B0606020202030204" pitchFamily="34" charset="0"/>
                <a:cs typeface="Arial" panose="020B0604020202020204" pitchFamily="34" charset="0"/>
              </a:defRPr>
            </a:lvl3pPr>
            <a:lvl4pPr marL="1897063" indent="-258763" defTabSz="1042988" rtl="0">
              <a:spcBef>
                <a:spcPct val="20000"/>
              </a:spcBef>
              <a:buClr>
                <a:srgbClr val="1E7FB8"/>
              </a:buClr>
              <a:buChar char="–"/>
              <a:defRPr sz="2400">
                <a:solidFill>
                  <a:srgbClr val="000066"/>
                </a:solidFill>
                <a:latin typeface="Arial Narrow" panose="020B0606020202030204" pitchFamily="34" charset="0"/>
                <a:cs typeface="Arial" panose="020B0604020202020204" pitchFamily="34" charset="0"/>
              </a:defRPr>
            </a:lvl4pPr>
            <a:lvl5pPr marL="2268538" indent="-166688" algn="r" defTabSz="1042988">
              <a:spcBef>
                <a:spcPct val="20000"/>
              </a:spcBef>
              <a:buChar char="»"/>
              <a:defRPr sz="2300">
                <a:solidFill>
                  <a:srgbClr val="000066"/>
                </a:solidFill>
                <a:latin typeface="Arial" panose="020B0604020202020204" pitchFamily="34" charset="0"/>
                <a:cs typeface="Arial" panose="020B0604020202020204" pitchFamily="34" charset="0"/>
              </a:defRPr>
            </a:lvl5pPr>
            <a:lvl6pPr marL="2725738" indent="-166688" algn="r" defTabSz="1042988" rtl="1" fontAlgn="base">
              <a:spcBef>
                <a:spcPct val="20000"/>
              </a:spcBef>
              <a:spcAft>
                <a:spcPct val="0"/>
              </a:spcAft>
              <a:buChar char="»"/>
              <a:defRPr sz="2300">
                <a:solidFill>
                  <a:srgbClr val="000066"/>
                </a:solidFill>
                <a:latin typeface="Arial" panose="020B0604020202020204" pitchFamily="34" charset="0"/>
                <a:cs typeface="Arial" panose="020B0604020202020204" pitchFamily="34" charset="0"/>
              </a:defRPr>
            </a:lvl6pPr>
            <a:lvl7pPr marL="3182938" indent="-166688" algn="r" defTabSz="1042988" rtl="1" fontAlgn="base">
              <a:spcBef>
                <a:spcPct val="20000"/>
              </a:spcBef>
              <a:spcAft>
                <a:spcPct val="0"/>
              </a:spcAft>
              <a:buChar char="»"/>
              <a:defRPr sz="2300">
                <a:solidFill>
                  <a:srgbClr val="000066"/>
                </a:solidFill>
                <a:latin typeface="Arial" panose="020B0604020202020204" pitchFamily="34" charset="0"/>
                <a:cs typeface="Arial" panose="020B0604020202020204" pitchFamily="34" charset="0"/>
              </a:defRPr>
            </a:lvl7pPr>
            <a:lvl8pPr marL="3640138" indent="-166688" algn="r" defTabSz="1042988" rtl="1" fontAlgn="base">
              <a:spcBef>
                <a:spcPct val="20000"/>
              </a:spcBef>
              <a:spcAft>
                <a:spcPct val="0"/>
              </a:spcAft>
              <a:buChar char="»"/>
              <a:defRPr sz="2300">
                <a:solidFill>
                  <a:srgbClr val="000066"/>
                </a:solidFill>
                <a:latin typeface="Arial" panose="020B0604020202020204" pitchFamily="34" charset="0"/>
                <a:cs typeface="Arial" panose="020B0604020202020204" pitchFamily="34" charset="0"/>
              </a:defRPr>
            </a:lvl8pPr>
            <a:lvl9pPr marL="4097338" indent="-166688" algn="r" defTabSz="1042988" rtl="1" fontAlgn="base">
              <a:spcBef>
                <a:spcPct val="20000"/>
              </a:spcBef>
              <a:spcAft>
                <a:spcPct val="0"/>
              </a:spcAft>
              <a:buChar char="»"/>
              <a:defRPr sz="2300">
                <a:solidFill>
                  <a:srgbClr val="000066"/>
                </a:solidFill>
                <a:latin typeface="Arial" panose="020B0604020202020204" pitchFamily="34" charset="0"/>
                <a:cs typeface="Arial" panose="020B0604020202020204" pitchFamily="34" charset="0"/>
              </a:defRPr>
            </a:lvl9pPr>
          </a:lstStyle>
          <a:p>
            <a:pPr marL="292894" marR="0" lvl="0" indent="-292894" algn="l" defTabSz="782241" rtl="0" eaLnBrk="1" fontAlgn="auto" latinLnBrk="0" hangingPunct="1">
              <a:lnSpc>
                <a:spcPct val="100000"/>
              </a:lnSpc>
              <a:spcBef>
                <a:spcPct val="80000"/>
              </a:spcBef>
              <a:spcAft>
                <a:spcPts val="0"/>
              </a:spcAft>
              <a:buClr>
                <a:srgbClr val="1E7FB8"/>
              </a:buClr>
              <a:buSzTx/>
              <a:buFontTx/>
              <a:buChar char="-"/>
              <a:tabLst/>
              <a:defRPr/>
            </a:pPr>
            <a:endParaRPr kumimoji="0" lang="en-US" altLang="en-US" sz="578"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47590" name="Text Box 6"/>
          <p:cNvSpPr txBox="1">
            <a:spLocks noChangeArrowheads="1"/>
          </p:cNvSpPr>
          <p:nvPr/>
        </p:nvSpPr>
        <p:spPr bwMode="auto">
          <a:xfrm>
            <a:off x="6520056" y="1439836"/>
            <a:ext cx="2509645" cy="541220"/>
          </a:xfrm>
          <a:prstGeom prst="rect">
            <a:avLst/>
          </a:prstGeom>
          <a:noFill/>
          <a:ln>
            <a:noFill/>
          </a:ln>
          <a:effectLst/>
          <a:extLst>
            <a:ext uri="{909E8E84-426E-40DD-AFC4-6F175D3DCCD1}">
              <a14:hiddenFill xmlns:a14="http://schemas.microsoft.com/office/drawing/2010/main">
                <a:solidFill>
                  <a:srgbClr val="FF66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6848" tIns="33424" rIns="66848" bIns="33424">
            <a:spAutoFit/>
          </a:bodyPr>
          <a:lstStyle>
            <a:lvl1pPr algn="r" defTabSz="1042988">
              <a:defRPr>
                <a:solidFill>
                  <a:schemeClr val="tx1"/>
                </a:solidFill>
                <a:latin typeface="Arial" panose="020B0604020202020204" pitchFamily="34" charset="0"/>
                <a:cs typeface="Arial" panose="020B0604020202020204" pitchFamily="34" charset="0"/>
              </a:defRPr>
            </a:lvl1pPr>
            <a:lvl2pPr marL="522288" algn="r" defTabSz="1042988">
              <a:defRPr>
                <a:solidFill>
                  <a:schemeClr val="tx1"/>
                </a:solidFill>
                <a:latin typeface="Arial" panose="020B0604020202020204" pitchFamily="34" charset="0"/>
                <a:cs typeface="Arial" panose="020B0604020202020204" pitchFamily="34" charset="0"/>
              </a:defRPr>
            </a:lvl2pPr>
            <a:lvl3pPr marL="1042988" algn="r" defTabSz="1042988">
              <a:defRPr>
                <a:solidFill>
                  <a:schemeClr val="tx1"/>
                </a:solidFill>
                <a:latin typeface="Arial" panose="020B0604020202020204" pitchFamily="34" charset="0"/>
                <a:cs typeface="Arial" panose="020B0604020202020204" pitchFamily="34" charset="0"/>
              </a:defRPr>
            </a:lvl3pPr>
            <a:lvl4pPr marL="1565275" algn="r" defTabSz="1042988">
              <a:defRPr>
                <a:solidFill>
                  <a:schemeClr val="tx1"/>
                </a:solidFill>
                <a:latin typeface="Arial" panose="020B0604020202020204" pitchFamily="34" charset="0"/>
                <a:cs typeface="Arial" panose="020B0604020202020204" pitchFamily="34" charset="0"/>
              </a:defRPr>
            </a:lvl4pPr>
            <a:lvl5pPr marL="2085975" algn="r" defTabSz="1042988">
              <a:defRPr>
                <a:solidFill>
                  <a:schemeClr val="tx1"/>
                </a:solidFill>
                <a:latin typeface="Arial" panose="020B0604020202020204" pitchFamily="34" charset="0"/>
                <a:cs typeface="Arial" panose="020B0604020202020204" pitchFamily="34" charset="0"/>
              </a:defRPr>
            </a:lvl5pPr>
            <a:lvl6pPr marL="2543175" algn="r" defTabSz="1042988" rtl="1"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000375" algn="r" defTabSz="1042988" rtl="1"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57575" algn="r" defTabSz="1042988" rtl="1"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914775" algn="r" defTabSz="1042988" rtl="1"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782241" rtl="0" eaLnBrk="0" fontAlgn="auto" latinLnBrk="0" hangingPunct="0">
              <a:lnSpc>
                <a:spcPct val="100000"/>
              </a:lnSpc>
              <a:spcBef>
                <a:spcPct val="50000"/>
              </a:spcBef>
              <a:spcAft>
                <a:spcPts val="0"/>
              </a:spcAft>
              <a:buClrTx/>
              <a:buSzTx/>
              <a:buFontTx/>
              <a:buNone/>
              <a:tabLst/>
              <a:defRPr/>
            </a:pPr>
            <a:r>
              <a:rPr kumimoji="0" lang="en-US" altLang="en-US" sz="1539" b="0" i="0" u="none" strike="noStrike" kern="1200" cap="none" spc="0" normalizeH="0" baseline="0" noProof="0" dirty="0">
                <a:ln>
                  <a:noFill/>
                </a:ln>
                <a:solidFill>
                  <a:srgbClr val="000066"/>
                </a:solidFill>
                <a:effectLst/>
                <a:uLnTx/>
                <a:uFillTx/>
                <a:latin typeface="Arial" panose="020B0604020202020204" pitchFamily="34" charset="0"/>
                <a:ea typeface="+mn-ea"/>
                <a:cs typeface="Arial" panose="020B0604020202020204" pitchFamily="34" charset="0"/>
              </a:rPr>
              <a:t>Cumulative emissions of greenhouse gases</a:t>
            </a:r>
          </a:p>
        </p:txBody>
      </p:sp>
      <p:sp>
        <p:nvSpPr>
          <p:cNvPr id="1347591" name="Text Box 7"/>
          <p:cNvSpPr txBox="1">
            <a:spLocks noChangeArrowheads="1"/>
          </p:cNvSpPr>
          <p:nvPr/>
        </p:nvSpPr>
        <p:spPr bwMode="auto">
          <a:xfrm>
            <a:off x="6520056" y="3266328"/>
            <a:ext cx="2509645" cy="778080"/>
          </a:xfrm>
          <a:prstGeom prst="rect">
            <a:avLst/>
          </a:prstGeom>
          <a:noFill/>
          <a:ln>
            <a:noFill/>
          </a:ln>
          <a:effectLst/>
          <a:extLst>
            <a:ext uri="{909E8E84-426E-40DD-AFC4-6F175D3DCCD1}">
              <a14:hiddenFill xmlns:a14="http://schemas.microsoft.com/office/drawing/2010/main">
                <a:solidFill>
                  <a:srgbClr val="FF66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6848" tIns="33424" rIns="66848" bIns="33424">
            <a:spAutoFit/>
          </a:bodyPr>
          <a:lstStyle>
            <a:lvl1pPr algn="r" defTabSz="1042988">
              <a:defRPr>
                <a:solidFill>
                  <a:schemeClr val="tx1"/>
                </a:solidFill>
                <a:latin typeface="Arial" panose="020B0604020202020204" pitchFamily="34" charset="0"/>
                <a:cs typeface="Arial" panose="020B0604020202020204" pitchFamily="34" charset="0"/>
              </a:defRPr>
            </a:lvl1pPr>
            <a:lvl2pPr marL="522288" algn="r" defTabSz="1042988">
              <a:defRPr>
                <a:solidFill>
                  <a:schemeClr val="tx1"/>
                </a:solidFill>
                <a:latin typeface="Arial" panose="020B0604020202020204" pitchFamily="34" charset="0"/>
                <a:cs typeface="Arial" panose="020B0604020202020204" pitchFamily="34" charset="0"/>
              </a:defRPr>
            </a:lvl2pPr>
            <a:lvl3pPr marL="1042988" algn="r" defTabSz="1042988">
              <a:defRPr>
                <a:solidFill>
                  <a:schemeClr val="tx1"/>
                </a:solidFill>
                <a:latin typeface="Arial" panose="020B0604020202020204" pitchFamily="34" charset="0"/>
                <a:cs typeface="Arial" panose="020B0604020202020204" pitchFamily="34" charset="0"/>
              </a:defRPr>
            </a:lvl3pPr>
            <a:lvl4pPr marL="1565275" algn="r" defTabSz="1042988">
              <a:defRPr>
                <a:solidFill>
                  <a:schemeClr val="tx1"/>
                </a:solidFill>
                <a:latin typeface="Arial" panose="020B0604020202020204" pitchFamily="34" charset="0"/>
                <a:cs typeface="Arial" panose="020B0604020202020204" pitchFamily="34" charset="0"/>
              </a:defRPr>
            </a:lvl4pPr>
            <a:lvl5pPr marL="2085975" algn="r" defTabSz="1042988">
              <a:defRPr>
                <a:solidFill>
                  <a:schemeClr val="tx1"/>
                </a:solidFill>
                <a:latin typeface="Arial" panose="020B0604020202020204" pitchFamily="34" charset="0"/>
                <a:cs typeface="Arial" panose="020B0604020202020204" pitchFamily="34" charset="0"/>
              </a:defRPr>
            </a:lvl5pPr>
            <a:lvl6pPr marL="2543175" algn="r" defTabSz="1042988" rtl="1"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000375" algn="r" defTabSz="1042988" rtl="1"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57575" algn="r" defTabSz="1042988" rtl="1"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914775" algn="r" defTabSz="1042988" rtl="1"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782241" rtl="0" eaLnBrk="0" fontAlgn="auto" latinLnBrk="0" hangingPunct="0">
              <a:lnSpc>
                <a:spcPct val="100000"/>
              </a:lnSpc>
              <a:spcBef>
                <a:spcPct val="50000"/>
              </a:spcBef>
              <a:spcAft>
                <a:spcPts val="0"/>
              </a:spcAft>
              <a:buClrTx/>
              <a:buSzTx/>
              <a:buFontTx/>
              <a:buNone/>
              <a:tabLst/>
              <a:defRPr/>
            </a:pPr>
            <a:r>
              <a:rPr kumimoji="0" lang="en-GB" altLang="en-US" sz="1539" b="0" i="0" u="none" strike="noStrike" kern="1200" cap="none" spc="0" normalizeH="0" baseline="0" noProof="0" dirty="0">
                <a:ln>
                  <a:noFill/>
                </a:ln>
                <a:solidFill>
                  <a:srgbClr val="000066"/>
                </a:solidFill>
                <a:effectLst/>
                <a:uLnTx/>
                <a:uFillTx/>
                <a:latin typeface="Arial" panose="020B0604020202020204" pitchFamily="34" charset="0"/>
                <a:ea typeface="+mn-ea"/>
                <a:cs typeface="Arial" panose="020B0604020202020204" pitchFamily="34" charset="0"/>
              </a:rPr>
              <a:t>WHO estimates of </a:t>
            </a:r>
            <a:r>
              <a:rPr kumimoji="0" lang="en-GB" altLang="en-US" sz="1539" b="0" i="1" u="none" strike="noStrike" kern="1200" cap="none" spc="0" normalizeH="0" baseline="0" noProof="0" dirty="0">
                <a:ln>
                  <a:noFill/>
                </a:ln>
                <a:solidFill>
                  <a:srgbClr val="000066"/>
                </a:solidFill>
                <a:effectLst/>
                <a:uLnTx/>
                <a:uFillTx/>
                <a:latin typeface="Arial" panose="020B0604020202020204" pitchFamily="34" charset="0"/>
                <a:ea typeface="+mn-ea"/>
                <a:cs typeface="Arial" panose="020B0604020202020204" pitchFamily="34" charset="0"/>
              </a:rPr>
              <a:t>per capita </a:t>
            </a:r>
            <a:r>
              <a:rPr kumimoji="0" lang="en-GB" altLang="en-US" sz="1539" b="0" i="0" u="none" strike="noStrike" kern="1200" cap="none" spc="0" normalizeH="0" baseline="0" noProof="0" dirty="0">
                <a:ln>
                  <a:noFill/>
                </a:ln>
                <a:solidFill>
                  <a:srgbClr val="000066"/>
                </a:solidFill>
                <a:effectLst/>
                <a:uLnTx/>
                <a:uFillTx/>
                <a:latin typeface="Arial" panose="020B0604020202020204" pitchFamily="34" charset="0"/>
                <a:ea typeface="+mn-ea"/>
                <a:cs typeface="Arial" panose="020B0604020202020204" pitchFamily="34" charset="0"/>
              </a:rPr>
              <a:t>mortality from climate change</a:t>
            </a:r>
            <a:endParaRPr kumimoji="0" lang="en-US" altLang="en-US" sz="1539" b="0" i="0" u="none" strike="noStrike" kern="1200" cap="none" spc="0" normalizeH="0" baseline="0" noProof="0" dirty="0">
              <a:ln>
                <a:noFill/>
              </a:ln>
              <a:solidFill>
                <a:srgbClr val="000066"/>
              </a:solidFill>
              <a:effectLst/>
              <a:uLnTx/>
              <a:uFillTx/>
              <a:latin typeface="Arial" panose="020B0604020202020204" pitchFamily="34" charset="0"/>
              <a:ea typeface="+mn-ea"/>
              <a:cs typeface="Arial" panose="020B0604020202020204" pitchFamily="34" charset="0"/>
            </a:endParaRPr>
          </a:p>
        </p:txBody>
      </p:sp>
      <p:pic>
        <p:nvPicPr>
          <p:cNvPr id="134759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1701" y="1065173"/>
            <a:ext cx="4260797" cy="1870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47593"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1701" y="2819378"/>
            <a:ext cx="4154914" cy="1761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47594" name="Line 10"/>
          <p:cNvSpPr>
            <a:spLocks noChangeShapeType="1"/>
          </p:cNvSpPr>
          <p:nvPr/>
        </p:nvSpPr>
        <p:spPr bwMode="auto">
          <a:xfrm>
            <a:off x="2171700" y="1082479"/>
            <a:ext cx="6858000" cy="0"/>
          </a:xfrm>
          <a:prstGeom prst="line">
            <a:avLst/>
          </a:prstGeom>
          <a:noFill/>
          <a:ln w="25400">
            <a:solidFill>
              <a:srgbClr val="4189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154"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7595" name="Text Box 11"/>
          <p:cNvSpPr txBox="1">
            <a:spLocks noChangeArrowheads="1"/>
          </p:cNvSpPr>
          <p:nvPr/>
        </p:nvSpPr>
        <p:spPr bwMode="auto">
          <a:xfrm>
            <a:off x="6553652" y="4336365"/>
            <a:ext cx="2166542" cy="324238"/>
          </a:xfrm>
          <a:prstGeom prst="rect">
            <a:avLst/>
          </a:prstGeom>
          <a:noFill/>
          <a:ln>
            <a:noFill/>
          </a:ln>
          <a:effectLst/>
          <a:extLst>
            <a:ext uri="{909E8E84-426E-40DD-AFC4-6F175D3DCCD1}">
              <a14:hiddenFill xmlns:a14="http://schemas.microsoft.com/office/drawing/2010/main">
                <a:solidFill>
                  <a:srgbClr val="FF66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6848" tIns="33424" rIns="66848" bIns="33424">
            <a:spAutoFit/>
          </a:bodyPr>
          <a:lstStyle>
            <a:lvl1pPr algn="r" defTabSz="1042988">
              <a:defRPr>
                <a:solidFill>
                  <a:schemeClr val="tx1"/>
                </a:solidFill>
                <a:latin typeface="Arial" panose="020B0604020202020204" pitchFamily="34" charset="0"/>
                <a:cs typeface="Arial" panose="020B0604020202020204" pitchFamily="34" charset="0"/>
              </a:defRPr>
            </a:lvl1pPr>
            <a:lvl2pPr marL="522288" algn="r" defTabSz="1042988">
              <a:defRPr>
                <a:solidFill>
                  <a:schemeClr val="tx1"/>
                </a:solidFill>
                <a:latin typeface="Arial" panose="020B0604020202020204" pitchFamily="34" charset="0"/>
                <a:cs typeface="Arial" panose="020B0604020202020204" pitchFamily="34" charset="0"/>
              </a:defRPr>
            </a:lvl2pPr>
            <a:lvl3pPr marL="1042988" algn="r" defTabSz="1042988">
              <a:defRPr>
                <a:solidFill>
                  <a:schemeClr val="tx1"/>
                </a:solidFill>
                <a:latin typeface="Arial" panose="020B0604020202020204" pitchFamily="34" charset="0"/>
                <a:cs typeface="Arial" panose="020B0604020202020204" pitchFamily="34" charset="0"/>
              </a:defRPr>
            </a:lvl3pPr>
            <a:lvl4pPr marL="1565275" algn="r" defTabSz="1042988">
              <a:defRPr>
                <a:solidFill>
                  <a:schemeClr val="tx1"/>
                </a:solidFill>
                <a:latin typeface="Arial" panose="020B0604020202020204" pitchFamily="34" charset="0"/>
                <a:cs typeface="Arial" panose="020B0604020202020204" pitchFamily="34" charset="0"/>
              </a:defRPr>
            </a:lvl4pPr>
            <a:lvl5pPr marL="2085975" algn="r" defTabSz="1042988">
              <a:defRPr>
                <a:solidFill>
                  <a:schemeClr val="tx1"/>
                </a:solidFill>
                <a:latin typeface="Arial" panose="020B0604020202020204" pitchFamily="34" charset="0"/>
                <a:cs typeface="Arial" panose="020B0604020202020204" pitchFamily="34" charset="0"/>
              </a:defRPr>
            </a:lvl5pPr>
            <a:lvl6pPr marL="2543175" algn="r" defTabSz="1042988" rtl="1"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000375" algn="r" defTabSz="1042988" rtl="1"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57575" algn="r" defTabSz="1042988" rtl="1"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914775" algn="r" defTabSz="1042988" rtl="1"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782241" rtl="0" eaLnBrk="0" fontAlgn="auto" latinLnBrk="0" hangingPunct="0">
              <a:lnSpc>
                <a:spcPct val="100000"/>
              </a:lnSpc>
              <a:spcBef>
                <a:spcPct val="50000"/>
              </a:spcBef>
              <a:spcAft>
                <a:spcPts val="0"/>
              </a:spcAft>
              <a:buClrTx/>
              <a:buSzTx/>
              <a:buFontTx/>
              <a:buNone/>
              <a:tabLst/>
              <a:defRPr/>
            </a:pPr>
            <a:r>
              <a:rPr kumimoji="0" lang="en-GB" altLang="en-US" sz="834" b="0" i="0" u="none" strike="noStrike" kern="1200" cap="none" spc="0" normalizeH="0" baseline="0" noProof="0">
                <a:ln>
                  <a:noFill/>
                </a:ln>
                <a:solidFill>
                  <a:srgbClr val="1E7FB8"/>
                </a:solidFill>
                <a:effectLst/>
                <a:uLnTx/>
                <a:uFillTx/>
                <a:latin typeface="Arial" panose="020B0604020202020204" pitchFamily="34" charset="0"/>
                <a:ea typeface="+mn-ea"/>
                <a:cs typeface="Arial" panose="020B0604020202020204" pitchFamily="34" charset="0"/>
              </a:rPr>
              <a:t>Map projections from                              Patz et al, 2007;  WHO, 2009.</a:t>
            </a:r>
            <a:endParaRPr kumimoji="0" lang="en-US" altLang="en-US" sz="834" b="0" i="0" u="none" strike="noStrike" kern="1200" cap="none" spc="0" normalizeH="0" baseline="0" noProof="0">
              <a:ln>
                <a:noFill/>
              </a:ln>
              <a:solidFill>
                <a:srgbClr val="1E7FB8"/>
              </a:solidFill>
              <a:effectLst/>
              <a:uLnTx/>
              <a:uFillTx/>
              <a:latin typeface="Arial" panose="020B0604020202020204" pitchFamily="34" charset="0"/>
              <a:ea typeface="+mn-ea"/>
              <a:cs typeface="Arial" panose="020B0604020202020204" pitchFamily="34" charset="0"/>
            </a:endParaRPr>
          </a:p>
        </p:txBody>
      </p:sp>
      <p:sp>
        <p:nvSpPr>
          <p:cNvPr id="1347597" name="Rectangle 13"/>
          <p:cNvSpPr>
            <a:spLocks noChangeArrowheads="1"/>
          </p:cNvSpPr>
          <p:nvPr/>
        </p:nvSpPr>
        <p:spPr bwMode="auto">
          <a:xfrm>
            <a:off x="2669558" y="4787641"/>
            <a:ext cx="3511467" cy="305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algn="r" defTabSz="1042988">
              <a:defRPr>
                <a:solidFill>
                  <a:schemeClr val="tx1"/>
                </a:solidFill>
                <a:latin typeface="Arial" panose="020B0604020202020204" pitchFamily="34" charset="0"/>
                <a:cs typeface="Arial" panose="020B0604020202020204" pitchFamily="34" charset="0"/>
              </a:defRPr>
            </a:lvl1pPr>
            <a:lvl2pPr marL="519113" algn="r" defTabSz="1042988">
              <a:defRPr>
                <a:solidFill>
                  <a:schemeClr val="tx1"/>
                </a:solidFill>
                <a:latin typeface="Arial" panose="020B0604020202020204" pitchFamily="34" charset="0"/>
                <a:cs typeface="Arial" panose="020B0604020202020204" pitchFamily="34" charset="0"/>
              </a:defRPr>
            </a:lvl2pPr>
            <a:lvl3pPr marL="1042988" algn="r" defTabSz="1042988">
              <a:defRPr>
                <a:solidFill>
                  <a:schemeClr val="tx1"/>
                </a:solidFill>
                <a:latin typeface="Arial" panose="020B0604020202020204" pitchFamily="34" charset="0"/>
                <a:cs typeface="Arial" panose="020B0604020202020204" pitchFamily="34" charset="0"/>
              </a:defRPr>
            </a:lvl3pPr>
            <a:lvl4pPr marL="1562100" algn="r" defTabSz="1042988">
              <a:defRPr>
                <a:solidFill>
                  <a:schemeClr val="tx1"/>
                </a:solidFill>
                <a:latin typeface="Arial" panose="020B0604020202020204" pitchFamily="34" charset="0"/>
                <a:cs typeface="Arial" panose="020B0604020202020204" pitchFamily="34" charset="0"/>
              </a:defRPr>
            </a:lvl4pPr>
            <a:lvl5pPr marL="2085975" algn="r" defTabSz="1042988">
              <a:defRPr>
                <a:solidFill>
                  <a:schemeClr val="tx1"/>
                </a:solidFill>
                <a:latin typeface="Arial" panose="020B0604020202020204" pitchFamily="34" charset="0"/>
                <a:cs typeface="Arial" panose="020B0604020202020204" pitchFamily="34" charset="0"/>
              </a:defRPr>
            </a:lvl5pPr>
            <a:lvl6pPr marL="2543175" algn="r" defTabSz="1042988" rtl="1"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000375" algn="r" defTabSz="1042988" rtl="1"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57575" algn="r" defTabSz="1042988" rtl="1"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914775" algn="r" defTabSz="1042988" rtl="1"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782241" rtl="0" eaLnBrk="1" fontAlgn="auto" latinLnBrk="0" hangingPunct="1">
              <a:lnSpc>
                <a:spcPct val="100000"/>
              </a:lnSpc>
              <a:spcBef>
                <a:spcPts val="0"/>
              </a:spcBef>
              <a:spcAft>
                <a:spcPts val="0"/>
              </a:spcAft>
              <a:buClrTx/>
              <a:buSzTx/>
              <a:buFontTx/>
              <a:buNone/>
              <a:tabLst/>
              <a:defRPr/>
            </a:pPr>
            <a:r>
              <a:rPr kumimoji="0" lang="en-US" altLang="en-US" sz="898" b="0" i="0" u="none" strike="noStrike" kern="1200" cap="none" spc="0" normalizeH="0" baseline="0" noProof="0" dirty="0">
                <a:ln>
                  <a:noFill/>
                </a:ln>
                <a:solidFill>
                  <a:srgbClr val="96CCEE"/>
                </a:solidFill>
                <a:effectLst/>
                <a:uLnTx/>
                <a:uFillTx/>
                <a:latin typeface="Arial Narrow" panose="020B0606020202030204" pitchFamily="34" charset="0"/>
                <a:ea typeface="+mn-ea"/>
                <a:cs typeface="Arial" panose="020B0604020202020204" pitchFamily="34" charset="0"/>
              </a:rPr>
              <a:t>How does climate change affect health?</a:t>
            </a:r>
          </a:p>
        </p:txBody>
      </p:sp>
      <p:sp>
        <p:nvSpPr>
          <p:cNvPr id="2" name="Espace réservé du pied de page 1"/>
          <p:cNvSpPr>
            <a:spLocks noGrp="1"/>
          </p:cNvSpPr>
          <p:nvPr>
            <p:ph type="ftr" sz="quarter" idx="11"/>
          </p:nvPr>
        </p:nvSpPr>
        <p:spPr>
          <a:xfrm>
            <a:off x="2236862" y="5680445"/>
            <a:ext cx="5071442" cy="1276947"/>
          </a:xfrm>
        </p:spPr>
        <p: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a:ln>
                  <a:noFill/>
                </a:ln>
                <a:solidFill>
                  <a:srgbClr val="FF0000"/>
                </a:solidFill>
                <a:effectLst/>
                <a:uLnTx/>
                <a:uFillTx/>
                <a:latin typeface="Calibri" panose="020F0502020204030204"/>
                <a:ea typeface="+mn-ea"/>
                <a:cs typeface="+mn-cs"/>
                <a:sym typeface="Wingdings" panose="05000000000000000000" pitchFamily="2" charset="2"/>
              </a:rPr>
              <a:t>GREE 2025</a:t>
            </a:r>
            <a:endParaRPr kumimoji="0" lang="it-IT" sz="2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5" name="ZoneTexte 4">
            <a:extLst>
              <a:ext uri="{FF2B5EF4-FFF2-40B4-BE49-F238E27FC236}">
                <a16:creationId xmlns:a16="http://schemas.microsoft.com/office/drawing/2014/main" id="{5B905D3B-81EB-4EF7-A92F-D9FFFAA14E6F}"/>
              </a:ext>
            </a:extLst>
          </p:cNvPr>
          <p:cNvSpPr txBox="1"/>
          <p:nvPr/>
        </p:nvSpPr>
        <p:spPr>
          <a:xfrm>
            <a:off x="211381" y="1849881"/>
            <a:ext cx="1766878" cy="1938992"/>
          </a:xfrm>
          <a:prstGeom prst="rect">
            <a:avLst/>
          </a:prstGeom>
          <a:noFill/>
          <a:ln w="38100">
            <a:solidFill>
              <a:schemeClr val="tx2">
                <a:lumMod val="75000"/>
              </a:schemeClr>
            </a:solidFill>
          </a:ln>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FF0000"/>
                </a:solidFill>
                <a:effectLst/>
                <a:uLnTx/>
                <a:uFillTx/>
                <a:latin typeface="Calibri" panose="020F0502020204030204"/>
                <a:ea typeface="+mn-ea"/>
                <a:cs typeface="+mn-cs"/>
              </a:rPr>
              <a:t>Sharp increase in greenhouse gas (GHG) emissions began with the </a:t>
            </a:r>
            <a:r>
              <a:rPr kumimoji="0" lang="en-US" sz="1500" b="1" i="0" u="none" strike="noStrike" kern="1200" cap="none" spc="0" normalizeH="0" baseline="0" noProof="0" dirty="0">
                <a:ln>
                  <a:noFill/>
                </a:ln>
                <a:solidFill>
                  <a:srgbClr val="FF0000"/>
                </a:solidFill>
                <a:effectLst/>
                <a:uLnTx/>
                <a:uFillTx/>
                <a:latin typeface="Calibri" panose="020F0502020204030204"/>
                <a:ea typeface="+mn-ea"/>
                <a:cs typeface="+mn-cs"/>
              </a:rPr>
              <a:t>Industrial Revolution</a:t>
            </a:r>
            <a:r>
              <a:rPr kumimoji="0" lang="en-US" sz="1500" b="0" i="0" u="none" strike="noStrike" kern="1200" cap="none" spc="0" normalizeH="0" baseline="0" noProof="0" dirty="0">
                <a:ln>
                  <a:noFill/>
                </a:ln>
                <a:solidFill>
                  <a:srgbClr val="FF0000"/>
                </a:solidFill>
                <a:effectLst/>
                <a:uLnTx/>
                <a:uFillTx/>
                <a:latin typeface="Calibri" panose="020F0502020204030204"/>
                <a:ea typeface="+mn-ea"/>
                <a:cs typeface="+mn-cs"/>
              </a:rPr>
              <a:t> in the late 18th and early 19th centuries.</a:t>
            </a:r>
            <a:endParaRPr kumimoji="0" lang="fr-FR" sz="15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4" name="Espace réservé de la date 3">
            <a:extLst>
              <a:ext uri="{FF2B5EF4-FFF2-40B4-BE49-F238E27FC236}">
                <a16:creationId xmlns:a16="http://schemas.microsoft.com/office/drawing/2014/main" id="{41EFE062-3C5C-4D38-B3CB-455A7FD58BE7}"/>
              </a:ext>
            </a:extLst>
          </p:cNvPr>
          <p:cNvSpPr>
            <a:spLocks noGrp="1"/>
          </p:cNvSpPr>
          <p:nvPr>
            <p:ph type="dt" sz="half" idx="10"/>
          </p:nvPr>
        </p:nvSpPr>
        <p:spPr/>
        <p:txBody>
          <a:bodyPr/>
          <a:lstStyle/>
          <a:p>
            <a:fld id="{3A9163C4-EF38-40CE-A08C-458F62EF5C57}" type="datetime1">
              <a:rPr lang="fr-FR" smtClean="0"/>
              <a:t>20/09/2025</a:t>
            </a:fld>
            <a:endParaRPr lang="fr-FR" dirty="0"/>
          </a:p>
        </p:txBody>
      </p:sp>
    </p:spTree>
    <p:extLst>
      <p:ext uri="{BB962C8B-B14F-4D97-AF65-F5344CB8AC3E}">
        <p14:creationId xmlns:p14="http://schemas.microsoft.com/office/powerpoint/2010/main" val="1779892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4758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47587"/>
                                        </p:tgtEl>
                                        <p:attrNameLst>
                                          <p:attrName>style.visibility</p:attrName>
                                        </p:attrNameLst>
                                      </p:cBhvr>
                                      <p:to>
                                        <p:strVal val="visible"/>
                                      </p:to>
                                    </p:set>
                                  </p:childTnLst>
                                </p:cTn>
                              </p:par>
                              <p:par>
                                <p:cTn id="9" presetID="1" presetClass="entr" presetSubtype="0" fill="hold" grpId="0" nodeType="withEffect" nodePh="1">
                                  <p:stCondLst>
                                    <p:cond delay="0"/>
                                  </p:stCondLst>
                                  <p:endCondLst>
                                    <p:cond evt="begin" delay="0">
                                      <p:tn val="9"/>
                                    </p:cond>
                                  </p:endCondLst>
                                  <p:childTnLst>
                                    <p:set>
                                      <p:cBhvr>
                                        <p:cTn id="10" dur="1" fill="hold">
                                          <p:stCondLst>
                                            <p:cond delay="0"/>
                                          </p:stCondLst>
                                        </p:cTn>
                                        <p:tgtEl>
                                          <p:spTgt spid="134758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4759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4759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4759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4759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4759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4759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4759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7586" grpId="0" animBg="1"/>
      <p:bldP spid="1347587" grpId="0" animBg="1"/>
      <p:bldP spid="1347589" grpId="0"/>
      <p:bldP spid="1347590" grpId="0"/>
      <p:bldP spid="1347591" grpId="0"/>
      <p:bldP spid="1347594" grpId="0" animBg="1"/>
      <p:bldP spid="1347595" grpId="0"/>
      <p:bldP spid="1347597"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4" name="Image 3">
            <a:extLst>
              <a:ext uri="{FF2B5EF4-FFF2-40B4-BE49-F238E27FC236}">
                <a16:creationId xmlns:a16="http://schemas.microsoft.com/office/drawing/2014/main" id="{F842224F-9FFF-4711-BEC6-C07D0C2AC4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5425" y="1500188"/>
            <a:ext cx="6153150"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15" name="ZoneTexte 2">
            <a:extLst>
              <a:ext uri="{FF2B5EF4-FFF2-40B4-BE49-F238E27FC236}">
                <a16:creationId xmlns:a16="http://schemas.microsoft.com/office/drawing/2014/main" id="{E17133A7-B1B1-405C-B562-BD4AC77EE78C}"/>
              </a:ext>
            </a:extLst>
          </p:cNvPr>
          <p:cNvSpPr txBox="1">
            <a:spLocks noChangeArrowheads="1"/>
          </p:cNvSpPr>
          <p:nvPr/>
        </p:nvSpPr>
        <p:spPr bwMode="auto">
          <a:xfrm>
            <a:off x="3707606" y="1322784"/>
            <a:ext cx="2016521" cy="1458143"/>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685800" eaLnBrk="0" fontAlgn="base" hangingPunct="0">
              <a:spcBef>
                <a:spcPct val="0"/>
              </a:spcBef>
              <a:spcAft>
                <a:spcPct val="0"/>
              </a:spcAft>
              <a:buNone/>
            </a:pPr>
            <a:endParaRPr lang="fr-FR" altLang="fr-FR" sz="1800" b="1" i="1">
              <a:solidFill>
                <a:prstClr val="white"/>
              </a:solidFill>
              <a:latin typeface="Arial" panose="020B0604020202020204" pitchFamily="34" charset="0"/>
            </a:endParaRPr>
          </a:p>
        </p:txBody>
      </p:sp>
      <p:sp>
        <p:nvSpPr>
          <p:cNvPr id="192516" name="TextBox 6">
            <a:extLst>
              <a:ext uri="{FF2B5EF4-FFF2-40B4-BE49-F238E27FC236}">
                <a16:creationId xmlns:a16="http://schemas.microsoft.com/office/drawing/2014/main" id="{3369C0EC-E108-4003-9323-D4E37797C805}"/>
              </a:ext>
            </a:extLst>
          </p:cNvPr>
          <p:cNvSpPr txBox="1">
            <a:spLocks noChangeArrowheads="1"/>
          </p:cNvSpPr>
          <p:nvPr/>
        </p:nvSpPr>
        <p:spPr bwMode="auto">
          <a:xfrm>
            <a:off x="1129904" y="380843"/>
            <a:ext cx="515540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6858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514350" eaLnBrk="0" fontAlgn="base" hangingPunct="0">
              <a:spcAft>
                <a:spcPct val="0"/>
              </a:spcAft>
              <a:buNone/>
            </a:pPr>
            <a:r>
              <a:rPr lang="en-GB" altLang="fr-FR" b="1" i="1" dirty="0">
                <a:solidFill>
                  <a:srgbClr val="FF0000"/>
                </a:solidFill>
                <a:cs typeface="Calibri" panose="020F0502020204030204" pitchFamily="34" charset="0"/>
              </a:rPr>
              <a:t>PM the big killer</a:t>
            </a:r>
          </a:p>
        </p:txBody>
      </p:sp>
      <p:sp>
        <p:nvSpPr>
          <p:cNvPr id="7" name="ZoneTexte 6">
            <a:extLst>
              <a:ext uri="{FF2B5EF4-FFF2-40B4-BE49-F238E27FC236}">
                <a16:creationId xmlns:a16="http://schemas.microsoft.com/office/drawing/2014/main" id="{4B181FDF-1C6E-49BA-9085-2D4B47148C64}"/>
              </a:ext>
            </a:extLst>
          </p:cNvPr>
          <p:cNvSpPr txBox="1"/>
          <p:nvPr/>
        </p:nvSpPr>
        <p:spPr>
          <a:xfrm>
            <a:off x="1619672" y="5707717"/>
            <a:ext cx="5710237" cy="369332"/>
          </a:xfrm>
          <a:prstGeom prst="rect">
            <a:avLst/>
          </a:prstGeom>
          <a:noFill/>
        </p:spPr>
        <p:txBody>
          <a:bodyPr wrap="square">
            <a:spAutoFit/>
          </a:bodyPr>
          <a:lstStyle/>
          <a:p>
            <a:pPr algn="ctr" defTabSz="685800" eaLnBrk="0" fontAlgn="base" hangingPunct="0">
              <a:spcBef>
                <a:spcPct val="0"/>
              </a:spcBef>
              <a:spcAft>
                <a:spcPct val="0"/>
              </a:spcAft>
              <a:defRPr/>
            </a:pPr>
            <a:r>
              <a:rPr lang="fr-FR" b="1" i="1" dirty="0">
                <a:solidFill>
                  <a:srgbClr val="FF0000"/>
                </a:solidFill>
                <a:effectLst>
                  <a:outerShdw blurRad="38100" dist="38100" dir="2700000" algn="tl">
                    <a:srgbClr val="000000">
                      <a:alpha val="43137"/>
                    </a:srgbClr>
                  </a:outerShdw>
                </a:effectLst>
                <a:latin typeface="Arial" panose="020B0604020202020204" pitchFamily="34" charset="0"/>
              </a:rPr>
              <a:t>Both PM size and composition are of </a:t>
            </a:r>
            <a:r>
              <a:rPr lang="fr-FR" b="1" i="1" dirty="0" err="1">
                <a:solidFill>
                  <a:srgbClr val="FF0000"/>
                </a:solidFill>
                <a:effectLst>
                  <a:outerShdw blurRad="38100" dist="38100" dir="2700000" algn="tl">
                    <a:srgbClr val="000000">
                      <a:alpha val="43137"/>
                    </a:srgbClr>
                  </a:outerShdw>
                </a:effectLst>
                <a:latin typeface="Arial" panose="020B0604020202020204" pitchFamily="34" charset="0"/>
              </a:rPr>
              <a:t>concerns</a:t>
            </a:r>
            <a:endParaRPr lang="fr-FR" b="1" i="1" dirty="0">
              <a:solidFill>
                <a:srgbClr val="FF0000"/>
              </a:solidFill>
              <a:effectLst>
                <a:outerShdw blurRad="38100" dist="38100" dir="2700000" algn="tl">
                  <a:srgbClr val="000000">
                    <a:alpha val="43137"/>
                  </a:srgbClr>
                </a:outerShdw>
              </a:effectLst>
              <a:latin typeface="Arial" panose="020B0604020202020204" pitchFamily="34" charset="0"/>
            </a:endParaRPr>
          </a:p>
        </p:txBody>
      </p:sp>
      <p:cxnSp>
        <p:nvCxnSpPr>
          <p:cNvPr id="3" name="Connecteur droit avec flèche 2">
            <a:extLst>
              <a:ext uri="{FF2B5EF4-FFF2-40B4-BE49-F238E27FC236}">
                <a16:creationId xmlns:a16="http://schemas.microsoft.com/office/drawing/2014/main" id="{A8DEE589-EF0E-4240-8446-37F211F958E6}"/>
              </a:ext>
            </a:extLst>
          </p:cNvPr>
          <p:cNvCxnSpPr>
            <a:cxnSpLocks/>
          </p:cNvCxnSpPr>
          <p:nvPr/>
        </p:nvCxnSpPr>
        <p:spPr>
          <a:xfrm flipH="1" flipV="1">
            <a:off x="6948264" y="2600907"/>
            <a:ext cx="144016" cy="25202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ZoneTexte 5">
            <a:extLst>
              <a:ext uri="{FF2B5EF4-FFF2-40B4-BE49-F238E27FC236}">
                <a16:creationId xmlns:a16="http://schemas.microsoft.com/office/drawing/2014/main" id="{E69EDB03-97A6-4E05-B1E1-22091E111011}"/>
              </a:ext>
            </a:extLst>
          </p:cNvPr>
          <p:cNvSpPr txBox="1"/>
          <p:nvPr/>
        </p:nvSpPr>
        <p:spPr>
          <a:xfrm>
            <a:off x="7452320" y="2726921"/>
            <a:ext cx="1420392" cy="646331"/>
          </a:xfrm>
          <a:prstGeom prst="rect">
            <a:avLst/>
          </a:prstGeom>
          <a:noFill/>
        </p:spPr>
        <p:txBody>
          <a:bodyPr wrap="square" rtlCol="0">
            <a:spAutoFit/>
          </a:bodyPr>
          <a:lstStyle/>
          <a:p>
            <a:r>
              <a:rPr lang="fr-FR" dirty="0"/>
              <a:t>Blood-</a:t>
            </a:r>
            <a:r>
              <a:rPr lang="fr-FR" dirty="0" err="1"/>
              <a:t>brain</a:t>
            </a:r>
            <a:r>
              <a:rPr lang="fr-FR" dirty="0"/>
              <a:t> </a:t>
            </a:r>
            <a:r>
              <a:rPr lang="fr-FR" dirty="0" err="1"/>
              <a:t>barrier</a:t>
            </a:r>
            <a:endParaRPr lang="fr-FR" dirty="0"/>
          </a:p>
        </p:txBody>
      </p:sp>
      <p:sp>
        <p:nvSpPr>
          <p:cNvPr id="2" name="Espace réservé de la date 1">
            <a:extLst>
              <a:ext uri="{FF2B5EF4-FFF2-40B4-BE49-F238E27FC236}">
                <a16:creationId xmlns:a16="http://schemas.microsoft.com/office/drawing/2014/main" id="{6EBB35C2-760E-401A-A7F1-2765C7AD6856}"/>
              </a:ext>
            </a:extLst>
          </p:cNvPr>
          <p:cNvSpPr>
            <a:spLocks noGrp="1"/>
          </p:cNvSpPr>
          <p:nvPr>
            <p:ph type="dt" sz="half" idx="10"/>
          </p:nvPr>
        </p:nvSpPr>
        <p:spPr/>
        <p:txBody>
          <a:bodyPr/>
          <a:lstStyle/>
          <a:p>
            <a:pPr>
              <a:defRPr/>
            </a:pPr>
            <a:fld id="{9776F19F-925C-4F3A-B527-8274B31AC548}" type="datetime1">
              <a:rPr lang="fr-FR" smtClean="0"/>
              <a:t>20/09/2025</a:t>
            </a:fld>
            <a:endParaRPr lang="en-GB"/>
          </a:p>
        </p:txBody>
      </p:sp>
      <p:sp>
        <p:nvSpPr>
          <p:cNvPr id="4" name="Espace réservé du pied de page 3">
            <a:extLst>
              <a:ext uri="{FF2B5EF4-FFF2-40B4-BE49-F238E27FC236}">
                <a16:creationId xmlns:a16="http://schemas.microsoft.com/office/drawing/2014/main" id="{DCA1B1D4-0B12-4F41-84DE-423A3F3EC16A}"/>
              </a:ext>
            </a:extLst>
          </p:cNvPr>
          <p:cNvSpPr>
            <a:spLocks noGrp="1"/>
          </p:cNvSpPr>
          <p:nvPr>
            <p:ph type="ftr" sz="quarter" idx="11"/>
          </p:nvPr>
        </p:nvSpPr>
        <p:spPr/>
        <p:txBody>
          <a:bodyPr/>
          <a:lstStyle/>
          <a:p>
            <a:pPr>
              <a:defRPr/>
            </a:pPr>
            <a:r>
              <a:rPr lang="en-GB"/>
              <a:t>GREE 2025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Titolo 1">
            <a:extLst>
              <a:ext uri="{FF2B5EF4-FFF2-40B4-BE49-F238E27FC236}">
                <a16:creationId xmlns:a16="http://schemas.microsoft.com/office/drawing/2014/main" id="{9FC78912-8FF2-4F39-AC70-B42E6E6B3933}"/>
              </a:ext>
            </a:extLst>
          </p:cNvPr>
          <p:cNvSpPr>
            <a:spLocks noGrp="1" noChangeArrowheads="1"/>
          </p:cNvSpPr>
          <p:nvPr>
            <p:ph type="title"/>
          </p:nvPr>
        </p:nvSpPr>
        <p:spPr>
          <a:xfrm>
            <a:off x="628650" y="260648"/>
            <a:ext cx="7886700" cy="994172"/>
          </a:xfrm>
        </p:spPr>
        <p:txBody>
          <a:bodyPr/>
          <a:lstStyle/>
          <a:p>
            <a:pPr eaLnBrk="1" hangingPunct="1"/>
            <a:r>
              <a:rPr lang="it-IT" altLang="it-IT" dirty="0"/>
              <a:t> </a:t>
            </a:r>
            <a:r>
              <a:rPr lang="it-IT" altLang="it-IT" dirty="0">
                <a:solidFill>
                  <a:srgbClr val="FF0000"/>
                </a:solidFill>
                <a:latin typeface="Tahoma" panose="020B0604030504040204" pitchFamily="34" charset="0"/>
                <a:cs typeface="Tahoma" panose="020B0604030504040204" pitchFamily="34" charset="0"/>
              </a:rPr>
              <a:t>70 years ago                     Today</a:t>
            </a:r>
          </a:p>
        </p:txBody>
      </p:sp>
      <p:pic>
        <p:nvPicPr>
          <p:cNvPr id="187395" name="Segnaposto contenuto 4">
            <a:extLst>
              <a:ext uri="{FF2B5EF4-FFF2-40B4-BE49-F238E27FC236}">
                <a16:creationId xmlns:a16="http://schemas.microsoft.com/office/drawing/2014/main" id="{A2522F91-E328-4537-8680-AA6D7E929A0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133850" y="1758554"/>
            <a:ext cx="5010150" cy="3942159"/>
          </a:xfrm>
        </p:spPr>
      </p:pic>
      <p:sp>
        <p:nvSpPr>
          <p:cNvPr id="187396" name="CasellaDiTesto 6">
            <a:extLst>
              <a:ext uri="{FF2B5EF4-FFF2-40B4-BE49-F238E27FC236}">
                <a16:creationId xmlns:a16="http://schemas.microsoft.com/office/drawing/2014/main" id="{FB00022C-9277-425D-B253-6D596E31F41C}"/>
              </a:ext>
            </a:extLst>
          </p:cNvPr>
          <p:cNvSpPr txBox="1">
            <a:spLocks noChangeArrowheads="1"/>
          </p:cNvSpPr>
          <p:nvPr/>
        </p:nvSpPr>
        <p:spPr bwMode="auto">
          <a:xfrm>
            <a:off x="5004198" y="5675710"/>
            <a:ext cx="43207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eaLnBrk="0" fontAlgn="base" hangingPunct="0">
              <a:lnSpc>
                <a:spcPct val="100000"/>
              </a:lnSpc>
              <a:spcBef>
                <a:spcPct val="0"/>
              </a:spcBef>
              <a:spcAft>
                <a:spcPct val="0"/>
              </a:spcAft>
              <a:buNone/>
            </a:pPr>
            <a:r>
              <a:rPr lang="en-US" altLang="it-IT" sz="1200">
                <a:solidFill>
                  <a:srgbClr val="202122"/>
                </a:solidFill>
                <a:latin typeface="Arial" panose="020B0604020202020204" pitchFamily="34" charset="0"/>
              </a:rPr>
              <a:t>from: </a:t>
            </a:r>
            <a:r>
              <a:rPr lang="en-US" altLang="it-IT" sz="1200" u="sng">
                <a:solidFill>
                  <a:srgbClr val="FAA700"/>
                </a:solidFill>
                <a:latin typeface="Arial" panose="020B0604020202020204" pitchFamily="34" charset="0"/>
                <a:hlinkClick r:id="rId4" tooltip="File:Tobacco Use-CDC Vital Signs-September 2010.pdf"/>
              </a:rPr>
              <a:t>Tobacco Use-CDC Vital Signs -September 2010</a:t>
            </a:r>
            <a:r>
              <a:rPr lang="en-US" altLang="it-IT" sz="1800" u="sng">
                <a:solidFill>
                  <a:srgbClr val="FAA700"/>
                </a:solidFill>
                <a:latin typeface="Arial" panose="020B0604020202020204" pitchFamily="34" charset="0"/>
                <a:hlinkClick r:id="rId4" tooltip="File:Tobacco Use-CDC Vital Signs-September 2010.pdf"/>
              </a:rPr>
              <a:t>.</a:t>
            </a:r>
            <a:endParaRPr lang="it-IT" altLang="it-IT" sz="1800" b="1" i="1">
              <a:solidFill>
                <a:srgbClr val="FFFFFF"/>
              </a:solidFill>
              <a:latin typeface="Arial" panose="020B0604020202020204" pitchFamily="34" charset="0"/>
            </a:endParaRPr>
          </a:p>
        </p:txBody>
      </p:sp>
      <p:pic>
        <p:nvPicPr>
          <p:cNvPr id="187397" name="Immagine 8">
            <a:extLst>
              <a:ext uri="{FF2B5EF4-FFF2-40B4-BE49-F238E27FC236}">
                <a16:creationId xmlns:a16="http://schemas.microsoft.com/office/drawing/2014/main" id="{DEA32EE0-1F7D-45BE-9AC1-7C01062E51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651" y="1627585"/>
            <a:ext cx="3402806" cy="1944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398" name="Immagine 10">
            <a:extLst>
              <a:ext uri="{FF2B5EF4-FFF2-40B4-BE49-F238E27FC236}">
                <a16:creationId xmlns:a16="http://schemas.microsoft.com/office/drawing/2014/main" id="{3B4D951B-C126-4756-816A-2FE6945D9FE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4067" y="3807619"/>
            <a:ext cx="4098131" cy="1806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ttangolo 11">
            <a:extLst>
              <a:ext uri="{FF2B5EF4-FFF2-40B4-BE49-F238E27FC236}">
                <a16:creationId xmlns:a16="http://schemas.microsoft.com/office/drawing/2014/main" id="{426BD0C5-059B-45D3-9A38-B58A00EEC40A}"/>
              </a:ext>
            </a:extLst>
          </p:cNvPr>
          <p:cNvSpPr/>
          <p:nvPr/>
        </p:nvSpPr>
        <p:spPr>
          <a:xfrm>
            <a:off x="144067" y="1646635"/>
            <a:ext cx="4098131" cy="4212431"/>
          </a:xfrm>
          <a:prstGeom prst="rect">
            <a:avLst/>
          </a:prstGeom>
          <a:noFill/>
          <a:ln w="22225"/>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defTabSz="685800" eaLnBrk="0" fontAlgn="base" hangingPunct="0">
              <a:spcBef>
                <a:spcPct val="0"/>
              </a:spcBef>
              <a:spcAft>
                <a:spcPct val="0"/>
              </a:spcAft>
              <a:defRPr/>
            </a:pPr>
            <a:endParaRPr lang="it-IT" b="1" i="1">
              <a:solidFill>
                <a:prstClr val="white"/>
              </a:solidFill>
              <a:latin typeface="Calibri" panose="020F0502020204030204"/>
            </a:endParaRPr>
          </a:p>
        </p:txBody>
      </p:sp>
      <p:sp>
        <p:nvSpPr>
          <p:cNvPr id="2" name="Ovale 1">
            <a:extLst>
              <a:ext uri="{FF2B5EF4-FFF2-40B4-BE49-F238E27FC236}">
                <a16:creationId xmlns:a16="http://schemas.microsoft.com/office/drawing/2014/main" id="{A16A29CF-B55D-4125-A1B3-1081BB8A4554}"/>
              </a:ext>
            </a:extLst>
          </p:cNvPr>
          <p:cNvSpPr/>
          <p:nvPr/>
        </p:nvSpPr>
        <p:spPr>
          <a:xfrm>
            <a:off x="2951560" y="2672954"/>
            <a:ext cx="594122" cy="647700"/>
          </a:xfrm>
          <a:prstGeom prst="ellips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defTabSz="685800" eaLnBrk="0" fontAlgn="base" hangingPunct="0">
              <a:spcBef>
                <a:spcPct val="0"/>
              </a:spcBef>
              <a:spcAft>
                <a:spcPct val="0"/>
              </a:spcAft>
              <a:defRPr/>
            </a:pPr>
            <a:endParaRPr lang="it-IT" b="1" i="1">
              <a:solidFill>
                <a:prstClr val="white"/>
              </a:solidFill>
              <a:latin typeface="Calibri" panose="020F0502020204030204"/>
            </a:endParaRPr>
          </a:p>
        </p:txBody>
      </p:sp>
      <p:sp>
        <p:nvSpPr>
          <p:cNvPr id="3" name="Espace réservé de la date 2">
            <a:extLst>
              <a:ext uri="{FF2B5EF4-FFF2-40B4-BE49-F238E27FC236}">
                <a16:creationId xmlns:a16="http://schemas.microsoft.com/office/drawing/2014/main" id="{7944B62A-3FDD-46A8-B4AE-93CB7F5024C6}"/>
              </a:ext>
            </a:extLst>
          </p:cNvPr>
          <p:cNvSpPr>
            <a:spLocks noGrp="1"/>
          </p:cNvSpPr>
          <p:nvPr>
            <p:ph type="dt" sz="half" idx="10"/>
          </p:nvPr>
        </p:nvSpPr>
        <p:spPr/>
        <p:txBody>
          <a:bodyPr/>
          <a:lstStyle/>
          <a:p>
            <a:pPr>
              <a:defRPr/>
            </a:pPr>
            <a:fld id="{3C2A49FA-84E7-4616-B4F2-461F738B71B6}" type="datetime1">
              <a:rPr lang="fr-FR" smtClean="0"/>
              <a:t>20/09/2025</a:t>
            </a:fld>
            <a:endParaRPr lang="it-IT"/>
          </a:p>
        </p:txBody>
      </p:sp>
      <p:sp>
        <p:nvSpPr>
          <p:cNvPr id="4" name="Espace réservé du pied de page 3">
            <a:extLst>
              <a:ext uri="{FF2B5EF4-FFF2-40B4-BE49-F238E27FC236}">
                <a16:creationId xmlns:a16="http://schemas.microsoft.com/office/drawing/2014/main" id="{64635525-68EC-450C-BF00-D2DABAF4F86E}"/>
              </a:ext>
            </a:extLst>
          </p:cNvPr>
          <p:cNvSpPr>
            <a:spLocks noGrp="1"/>
          </p:cNvSpPr>
          <p:nvPr>
            <p:ph type="ftr" sz="quarter" idx="11"/>
          </p:nvPr>
        </p:nvSpPr>
        <p:spPr/>
        <p:txBody>
          <a:bodyPr/>
          <a:lstStyle/>
          <a:p>
            <a:pPr>
              <a:defRPr/>
            </a:pPr>
            <a:r>
              <a:rPr lang="it-IT"/>
              <a:t>GREE 2025</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3">
            <a:extLst>
              <a:ext uri="{FF2B5EF4-FFF2-40B4-BE49-F238E27FC236}">
                <a16:creationId xmlns:a16="http://schemas.microsoft.com/office/drawing/2014/main" id="{504D780E-575A-474A-BB91-BFE5CC5037D9}"/>
              </a:ext>
            </a:extLst>
          </p:cNvPr>
          <p:cNvSpPr>
            <a:spLocks noChangeArrowheads="1"/>
          </p:cNvSpPr>
          <p:nvPr/>
        </p:nvSpPr>
        <p:spPr bwMode="auto">
          <a:xfrm>
            <a:off x="2919512" y="5931100"/>
            <a:ext cx="3507370" cy="254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9056" tIns="34529" rIns="69056" bIns="3452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685800" fontAlgn="base">
              <a:spcBef>
                <a:spcPct val="0"/>
              </a:spcBef>
              <a:spcAft>
                <a:spcPct val="0"/>
              </a:spcAft>
              <a:buNone/>
            </a:pPr>
            <a:r>
              <a:rPr lang="de-DE" altLang="de-DE" sz="1200" b="1" i="1" dirty="0">
                <a:solidFill>
                  <a:srgbClr val="002060"/>
                </a:solidFill>
                <a:latin typeface="Verdana" panose="020B0604030504040204" pitchFamily="34" charset="0"/>
              </a:rPr>
              <a:t>Joint ERS / ATS </a:t>
            </a:r>
            <a:r>
              <a:rPr lang="de-DE" altLang="de-DE" sz="1200" b="1" i="1" dirty="0" err="1">
                <a:solidFill>
                  <a:srgbClr val="002060"/>
                </a:solidFill>
                <a:latin typeface="Verdana" panose="020B0604030504040204" pitchFamily="34" charset="0"/>
              </a:rPr>
              <a:t>statement</a:t>
            </a:r>
            <a:r>
              <a:rPr lang="de-DE" altLang="de-DE" sz="1200" b="1" i="1" dirty="0">
                <a:solidFill>
                  <a:srgbClr val="002060"/>
                </a:solidFill>
                <a:latin typeface="Verdana" panose="020B0604030504040204" pitchFamily="34" charset="0"/>
              </a:rPr>
              <a:t> (ERJ, 2016</a:t>
            </a:r>
            <a:r>
              <a:rPr lang="de-DE" altLang="de-DE" sz="1200" b="1" i="1" dirty="0">
                <a:solidFill>
                  <a:srgbClr val="00589C"/>
                </a:solidFill>
                <a:latin typeface="Verdana" panose="020B0604030504040204" pitchFamily="34" charset="0"/>
              </a:rPr>
              <a:t>)</a:t>
            </a:r>
          </a:p>
        </p:txBody>
      </p:sp>
      <p:sp>
        <p:nvSpPr>
          <p:cNvPr id="190467" name="Titel 3">
            <a:extLst>
              <a:ext uri="{FF2B5EF4-FFF2-40B4-BE49-F238E27FC236}">
                <a16:creationId xmlns:a16="http://schemas.microsoft.com/office/drawing/2014/main" id="{0CCB3A76-DBD7-4425-91E8-C7F3ED6171DF}"/>
              </a:ext>
            </a:extLst>
          </p:cNvPr>
          <p:cNvSpPr>
            <a:spLocks noGrp="1"/>
          </p:cNvSpPr>
          <p:nvPr>
            <p:ph type="title"/>
          </p:nvPr>
        </p:nvSpPr>
        <p:spPr>
          <a:xfrm>
            <a:off x="971600" y="672502"/>
            <a:ext cx="7403195" cy="675085"/>
          </a:xfrm>
        </p:spPr>
        <p:txBody>
          <a:bodyPr/>
          <a:lstStyle/>
          <a:p>
            <a:r>
              <a:rPr lang="en-US" altLang="de-DE" sz="2700" dirty="0">
                <a:solidFill>
                  <a:srgbClr val="FF0000"/>
                </a:solidFill>
                <a:latin typeface="Tahoma" panose="020B0604030504040204" pitchFamily="34" charset="0"/>
                <a:cs typeface="Tahoma" panose="020B0604030504040204" pitchFamily="34" charset="0"/>
                <a:sym typeface="Arial" panose="020B0604020202020204" pitchFamily="34" charset="0"/>
              </a:rPr>
              <a:t>Today: Health effects of particulate air pollution</a:t>
            </a:r>
          </a:p>
        </p:txBody>
      </p:sp>
      <p:pic>
        <p:nvPicPr>
          <p:cNvPr id="190468" name="Content Placeholder 6">
            <a:extLst>
              <a:ext uri="{FF2B5EF4-FFF2-40B4-BE49-F238E27FC236}">
                <a16:creationId xmlns:a16="http://schemas.microsoft.com/office/drawing/2014/main" id="{1E6D58C7-6BB6-4117-AFAB-CCC4CF06FED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31908" t="47118" r="8813" b="11169"/>
          <a:stretch>
            <a:fillRect/>
          </a:stretch>
        </p:blipFill>
        <p:spPr bwMode="auto">
          <a:xfrm>
            <a:off x="1270397" y="1758554"/>
            <a:ext cx="6467475" cy="3840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e la date 1">
            <a:extLst>
              <a:ext uri="{FF2B5EF4-FFF2-40B4-BE49-F238E27FC236}">
                <a16:creationId xmlns:a16="http://schemas.microsoft.com/office/drawing/2014/main" id="{15E5747A-E6F0-440E-8205-7C882C32E437}"/>
              </a:ext>
            </a:extLst>
          </p:cNvPr>
          <p:cNvSpPr>
            <a:spLocks noGrp="1"/>
          </p:cNvSpPr>
          <p:nvPr>
            <p:ph type="dt" sz="half" idx="10"/>
          </p:nvPr>
        </p:nvSpPr>
        <p:spPr/>
        <p:txBody>
          <a:bodyPr/>
          <a:lstStyle/>
          <a:p>
            <a:pPr>
              <a:defRPr/>
            </a:pPr>
            <a:fld id="{3AFDBF99-E028-443E-8BBC-922E5D79A7B8}" type="datetime1">
              <a:rPr lang="fr-FR" smtClean="0"/>
              <a:t>20/09/2025</a:t>
            </a:fld>
            <a:endParaRPr lang="en-GB"/>
          </a:p>
        </p:txBody>
      </p:sp>
      <p:sp>
        <p:nvSpPr>
          <p:cNvPr id="3" name="Espace réservé du pied de page 2">
            <a:extLst>
              <a:ext uri="{FF2B5EF4-FFF2-40B4-BE49-F238E27FC236}">
                <a16:creationId xmlns:a16="http://schemas.microsoft.com/office/drawing/2014/main" id="{AC9DF2E3-850F-4877-954D-FE9CAD339A17}"/>
              </a:ext>
            </a:extLst>
          </p:cNvPr>
          <p:cNvSpPr>
            <a:spLocks noGrp="1"/>
          </p:cNvSpPr>
          <p:nvPr>
            <p:ph type="ftr" sz="quarter" idx="11"/>
          </p:nvPr>
        </p:nvSpPr>
        <p:spPr/>
        <p:txBody>
          <a:bodyPr/>
          <a:lstStyle/>
          <a:p>
            <a:pPr>
              <a:defRPr/>
            </a:pPr>
            <a:r>
              <a:rPr lang="en-GB"/>
              <a:t>GREE 2025</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4562" name="Chart 2">
            <a:extLst>
              <a:ext uri="{FF2B5EF4-FFF2-40B4-BE49-F238E27FC236}">
                <a16:creationId xmlns:a16="http://schemas.microsoft.com/office/drawing/2014/main" id="{0930CCC1-EC8C-4095-9468-EF48E9377420}"/>
              </a:ext>
            </a:extLst>
          </p:cNvPr>
          <p:cNvGraphicFramePr>
            <a:graphicFrameLocks/>
          </p:cNvGraphicFramePr>
          <p:nvPr/>
        </p:nvGraphicFramePr>
        <p:xfrm>
          <a:off x="-53578" y="1909763"/>
          <a:ext cx="5709047" cy="4150519"/>
        </p:xfrm>
        <a:graphic>
          <a:graphicData uri="http://schemas.openxmlformats.org/presentationml/2006/ole">
            <mc:AlternateContent xmlns:mc="http://schemas.openxmlformats.org/markup-compatibility/2006">
              <mc:Choice xmlns:v="urn:schemas-microsoft-com:vml" Requires="v">
                <p:oleObj spid="_x0000_s1080" name="Chart" r:id="rId4" imgW="7614564" imgH="5541744" progId="Excel.Chart.8">
                  <p:embed/>
                </p:oleObj>
              </mc:Choice>
              <mc:Fallback>
                <p:oleObj name="Chart" r:id="rId4" imgW="7614564" imgH="5541744" progId="Excel.Chart.8">
                  <p:embed/>
                  <p:pic>
                    <p:nvPicPr>
                      <p:cNvPr id="194562" name="Chart 2">
                        <a:extLst>
                          <a:ext uri="{FF2B5EF4-FFF2-40B4-BE49-F238E27FC236}">
                            <a16:creationId xmlns:a16="http://schemas.microsoft.com/office/drawing/2014/main" id="{0930CCC1-EC8C-4095-9468-EF48E9377420}"/>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578" y="1909763"/>
                        <a:ext cx="5709047" cy="4150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94563" name="Titolo 2">
            <a:extLst>
              <a:ext uri="{FF2B5EF4-FFF2-40B4-BE49-F238E27FC236}">
                <a16:creationId xmlns:a16="http://schemas.microsoft.com/office/drawing/2014/main" id="{E32E470D-D029-453C-9542-9C3FCAD7D195}"/>
              </a:ext>
            </a:extLst>
          </p:cNvPr>
          <p:cNvSpPr>
            <a:spLocks noGrp="1" noChangeArrowheads="1"/>
          </p:cNvSpPr>
          <p:nvPr>
            <p:ph type="title"/>
          </p:nvPr>
        </p:nvSpPr>
        <p:spPr>
          <a:xfrm>
            <a:off x="628650" y="324149"/>
            <a:ext cx="7886700" cy="994172"/>
          </a:xfrm>
        </p:spPr>
        <p:txBody>
          <a:bodyPr/>
          <a:lstStyle/>
          <a:p>
            <a:r>
              <a:rPr lang="it-IT" altLang="fr-FR" sz="2700" dirty="0">
                <a:solidFill>
                  <a:srgbClr val="FF0000"/>
                </a:solidFill>
                <a:latin typeface="Tahoma" panose="020B0604030504040204" pitchFamily="34" charset="0"/>
                <a:cs typeface="Tahoma" panose="020B0604030504040204" pitchFamily="34" charset="0"/>
              </a:rPr>
              <a:t>Global ranking of risk factors by total number of deaths from all causes. GBD, 2021 </a:t>
            </a:r>
          </a:p>
        </p:txBody>
      </p:sp>
      <p:sp>
        <p:nvSpPr>
          <p:cNvPr id="194564" name="CasellaDiTesto 6">
            <a:extLst>
              <a:ext uri="{FF2B5EF4-FFF2-40B4-BE49-F238E27FC236}">
                <a16:creationId xmlns:a16="http://schemas.microsoft.com/office/drawing/2014/main" id="{75F8C1C3-C73F-4A21-AA79-31FE638014E7}"/>
              </a:ext>
            </a:extLst>
          </p:cNvPr>
          <p:cNvSpPr txBox="1">
            <a:spLocks noChangeArrowheads="1"/>
          </p:cNvSpPr>
          <p:nvPr/>
        </p:nvSpPr>
        <p:spPr bwMode="auto">
          <a:xfrm>
            <a:off x="5706666" y="1800226"/>
            <a:ext cx="3348038" cy="4316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eaLnBrk="0" fontAlgn="base" hangingPunct="0">
              <a:lnSpc>
                <a:spcPct val="100000"/>
              </a:lnSpc>
              <a:spcBef>
                <a:spcPct val="0"/>
              </a:spcBef>
              <a:spcAft>
                <a:spcPct val="0"/>
              </a:spcAft>
              <a:buNone/>
            </a:pPr>
            <a:r>
              <a:rPr lang="it-IT" altLang="fr-FR" sz="1800" b="1" i="1">
                <a:solidFill>
                  <a:prstClr val="black"/>
                </a:solidFill>
                <a:latin typeface="Arial" panose="020B0604020202020204" pitchFamily="34" charset="0"/>
              </a:rPr>
              <a:t>8.1 million total deaths due to air pollution in 2021</a:t>
            </a:r>
          </a:p>
          <a:p>
            <a:pPr defTabSz="685800" eaLnBrk="0" fontAlgn="base" hangingPunct="0">
              <a:lnSpc>
                <a:spcPct val="100000"/>
              </a:lnSpc>
              <a:spcBef>
                <a:spcPct val="0"/>
              </a:spcBef>
              <a:spcAft>
                <a:spcPct val="0"/>
              </a:spcAft>
              <a:buNone/>
            </a:pPr>
            <a:endParaRPr lang="it-IT" altLang="fr-FR" sz="1800" b="1" i="1">
              <a:solidFill>
                <a:prstClr val="black"/>
              </a:solidFill>
              <a:latin typeface="Arial" panose="020B0604020202020204" pitchFamily="34" charset="0"/>
            </a:endParaRPr>
          </a:p>
          <a:p>
            <a:pPr defTabSz="685800" eaLnBrk="0" fontAlgn="base" hangingPunct="0">
              <a:lnSpc>
                <a:spcPct val="100000"/>
              </a:lnSpc>
              <a:spcBef>
                <a:spcPct val="0"/>
              </a:spcBef>
              <a:spcAft>
                <a:spcPct val="0"/>
              </a:spcAft>
              <a:buNone/>
            </a:pPr>
            <a:endParaRPr lang="it-IT" altLang="fr-FR" sz="1800" b="1" i="1">
              <a:solidFill>
                <a:prstClr val="black"/>
              </a:solidFill>
              <a:latin typeface="Arial" panose="020B0604020202020204" pitchFamily="34" charset="0"/>
            </a:endParaRPr>
          </a:p>
          <a:p>
            <a:pPr defTabSz="685800" eaLnBrk="0" fontAlgn="base" hangingPunct="0">
              <a:lnSpc>
                <a:spcPct val="100000"/>
              </a:lnSpc>
              <a:spcBef>
                <a:spcPct val="0"/>
              </a:spcBef>
              <a:spcAft>
                <a:spcPct val="0"/>
              </a:spcAft>
              <a:buNone/>
            </a:pPr>
            <a:r>
              <a:rPr lang="it-IT" altLang="fr-FR" sz="1800" b="1" i="1">
                <a:solidFill>
                  <a:prstClr val="black"/>
                </a:solidFill>
                <a:latin typeface="Arial" panose="020B0604020202020204" pitchFamily="34" charset="0"/>
              </a:rPr>
              <a:t>The second largest risk factor of deaths after blood pressure</a:t>
            </a:r>
          </a:p>
          <a:p>
            <a:pPr defTabSz="685800" eaLnBrk="0" fontAlgn="base" hangingPunct="0">
              <a:lnSpc>
                <a:spcPct val="100000"/>
              </a:lnSpc>
              <a:spcBef>
                <a:spcPct val="0"/>
              </a:spcBef>
              <a:spcAft>
                <a:spcPct val="0"/>
              </a:spcAft>
              <a:buNone/>
            </a:pPr>
            <a:endParaRPr lang="it-IT" altLang="fr-FR" sz="1800" b="1" i="1">
              <a:solidFill>
                <a:prstClr val="black"/>
              </a:solidFill>
              <a:latin typeface="Arial" panose="020B0604020202020204" pitchFamily="34" charset="0"/>
            </a:endParaRPr>
          </a:p>
          <a:p>
            <a:pPr defTabSz="685800" eaLnBrk="0" fontAlgn="base" hangingPunct="0">
              <a:lnSpc>
                <a:spcPct val="100000"/>
              </a:lnSpc>
              <a:spcBef>
                <a:spcPct val="0"/>
              </a:spcBef>
              <a:spcAft>
                <a:spcPct val="0"/>
              </a:spcAft>
              <a:buNone/>
            </a:pPr>
            <a:r>
              <a:rPr lang="it-IT" altLang="fr-FR" sz="1800" b="1" i="1">
                <a:solidFill>
                  <a:prstClr val="black"/>
                </a:solidFill>
                <a:latin typeface="Arial" panose="020B0604020202020204" pitchFamily="34" charset="0"/>
              </a:rPr>
              <a:t>Countries in South Asia and Africa face the highest burden</a:t>
            </a:r>
          </a:p>
          <a:p>
            <a:pPr defTabSz="685800" eaLnBrk="0" fontAlgn="base" hangingPunct="0">
              <a:lnSpc>
                <a:spcPct val="100000"/>
              </a:lnSpc>
              <a:spcBef>
                <a:spcPct val="0"/>
              </a:spcBef>
              <a:spcAft>
                <a:spcPct val="0"/>
              </a:spcAft>
              <a:buNone/>
            </a:pPr>
            <a:endParaRPr lang="it-IT" altLang="fr-FR" sz="1800" b="1" i="1">
              <a:solidFill>
                <a:prstClr val="black"/>
              </a:solidFill>
              <a:latin typeface="Arial" panose="020B0604020202020204" pitchFamily="34" charset="0"/>
            </a:endParaRPr>
          </a:p>
          <a:p>
            <a:pPr defTabSz="685800" eaLnBrk="0" fontAlgn="base" hangingPunct="0">
              <a:lnSpc>
                <a:spcPct val="100000"/>
              </a:lnSpc>
              <a:spcBef>
                <a:spcPct val="0"/>
              </a:spcBef>
              <a:spcAft>
                <a:spcPct val="0"/>
              </a:spcAft>
              <a:buNone/>
            </a:pPr>
            <a:r>
              <a:rPr lang="it-IT" altLang="fr-FR" sz="1800" b="1" i="1">
                <a:solidFill>
                  <a:prstClr val="black"/>
                </a:solidFill>
                <a:latin typeface="Arial" panose="020B0604020202020204" pitchFamily="34" charset="0"/>
              </a:rPr>
              <a:t>Children under 5.  </a:t>
            </a:r>
            <a:r>
              <a:rPr lang="en-US" altLang="fr-FR" sz="1350" b="1">
                <a:solidFill>
                  <a:srgbClr val="000000"/>
                </a:solidFill>
                <a:latin typeface="PT Sans Pro Bold"/>
              </a:rPr>
              <a:t>709,000 </a:t>
            </a:r>
            <a:r>
              <a:rPr lang="en-US" altLang="fr-FR" sz="1350">
                <a:solidFill>
                  <a:srgbClr val="000000"/>
                </a:solidFill>
                <a:latin typeface="PT Sans Pro"/>
              </a:rPr>
              <a:t>total deaths from air pollution in 2021. The largest burden of disease is seen in Asia and Africa</a:t>
            </a:r>
            <a:endParaRPr lang="it-IT" altLang="fr-FR" sz="1800" b="1" i="1">
              <a:solidFill>
                <a:prstClr val="black"/>
              </a:solidFill>
              <a:latin typeface="Arial" panose="020B0604020202020204" pitchFamily="34" charset="0"/>
            </a:endParaRPr>
          </a:p>
        </p:txBody>
      </p:sp>
      <p:pic>
        <p:nvPicPr>
          <p:cNvPr id="194565" name="Immagine 8">
            <a:extLst>
              <a:ext uri="{FF2B5EF4-FFF2-40B4-BE49-F238E27FC236}">
                <a16:creationId xmlns:a16="http://schemas.microsoft.com/office/drawing/2014/main" id="{DA586249-BD06-4A1F-8E13-6CF39A976A9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68344" y="967086"/>
            <a:ext cx="1045369" cy="702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Connettore 2 10">
            <a:extLst>
              <a:ext uri="{FF2B5EF4-FFF2-40B4-BE49-F238E27FC236}">
                <a16:creationId xmlns:a16="http://schemas.microsoft.com/office/drawing/2014/main" id="{51D69E07-3725-48FA-98CD-A8215BEF9893}"/>
              </a:ext>
            </a:extLst>
          </p:cNvPr>
          <p:cNvCxnSpPr>
            <a:cxnSpLocks/>
          </p:cNvCxnSpPr>
          <p:nvPr/>
        </p:nvCxnSpPr>
        <p:spPr>
          <a:xfrm flipV="1">
            <a:off x="3006329" y="2078831"/>
            <a:ext cx="2988469" cy="2268141"/>
          </a:xfrm>
          <a:prstGeom prst="straightConnector1">
            <a:avLst/>
          </a:prstGeom>
          <a:ln w="2222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ttore 2 12">
            <a:extLst>
              <a:ext uri="{FF2B5EF4-FFF2-40B4-BE49-F238E27FC236}">
                <a16:creationId xmlns:a16="http://schemas.microsoft.com/office/drawing/2014/main" id="{8158A21D-66A3-4CB9-B3B3-8B77268E1F6B}"/>
              </a:ext>
            </a:extLst>
          </p:cNvPr>
          <p:cNvCxnSpPr>
            <a:cxnSpLocks/>
          </p:cNvCxnSpPr>
          <p:nvPr/>
        </p:nvCxnSpPr>
        <p:spPr>
          <a:xfrm flipV="1">
            <a:off x="3600451" y="2038350"/>
            <a:ext cx="2213372" cy="1282304"/>
          </a:xfrm>
          <a:prstGeom prst="straightConnector1">
            <a:avLst/>
          </a:prstGeom>
          <a:ln w="2222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 name="Espace réservé de la date 1">
            <a:extLst>
              <a:ext uri="{FF2B5EF4-FFF2-40B4-BE49-F238E27FC236}">
                <a16:creationId xmlns:a16="http://schemas.microsoft.com/office/drawing/2014/main" id="{B9C57AD3-F265-44D4-8CC0-7ACB3E4C7F9F}"/>
              </a:ext>
            </a:extLst>
          </p:cNvPr>
          <p:cNvSpPr>
            <a:spLocks noGrp="1"/>
          </p:cNvSpPr>
          <p:nvPr>
            <p:ph type="dt" sz="half" idx="10"/>
          </p:nvPr>
        </p:nvSpPr>
        <p:spPr/>
        <p:txBody>
          <a:bodyPr/>
          <a:lstStyle/>
          <a:p>
            <a:pPr>
              <a:defRPr/>
            </a:pPr>
            <a:fld id="{F8929C65-96DC-43E4-A166-74E7F81B4290}" type="datetime1">
              <a:rPr lang="fr-FR" smtClean="0"/>
              <a:t>20/09/2025</a:t>
            </a:fld>
            <a:endParaRPr lang="it-IT"/>
          </a:p>
        </p:txBody>
      </p:sp>
      <p:sp>
        <p:nvSpPr>
          <p:cNvPr id="3" name="Espace réservé du pied de page 2">
            <a:extLst>
              <a:ext uri="{FF2B5EF4-FFF2-40B4-BE49-F238E27FC236}">
                <a16:creationId xmlns:a16="http://schemas.microsoft.com/office/drawing/2014/main" id="{64B3E51B-96B0-43CA-BDC6-7F8572B2F75B}"/>
              </a:ext>
            </a:extLst>
          </p:cNvPr>
          <p:cNvSpPr>
            <a:spLocks noGrp="1"/>
          </p:cNvSpPr>
          <p:nvPr>
            <p:ph type="ftr" sz="quarter" idx="11"/>
          </p:nvPr>
        </p:nvSpPr>
        <p:spPr/>
        <p:txBody>
          <a:bodyPr/>
          <a:lstStyle/>
          <a:p>
            <a:pPr>
              <a:defRPr/>
            </a:pPr>
            <a:r>
              <a:rPr lang="it-IT"/>
              <a:t>GREE 2025</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40.8"/>
</p:tagLst>
</file>

<file path=ppt/theme/theme1.xml><?xml version="1.0" encoding="utf-8"?>
<a:theme xmlns:a="http://schemas.openxmlformats.org/drawingml/2006/main" name="Pénétration P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énétration PM" id="{694E465D-8AAB-44A1-9E85-7E5F58D0282E}" vid="{7A59AF90-BE73-4F07-B1D3-4DAEB5E52807}"/>
    </a:ext>
  </a:extLst>
</a:theme>
</file>

<file path=ppt/theme/theme10.xml><?xml version="1.0" encoding="utf-8"?>
<a:theme xmlns:a="http://schemas.openxmlformats.org/drawingml/2006/main" name="9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5_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_Pénétration P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énétration PM" id="{694E465D-8AAB-44A1-9E85-7E5F58D0282E}" vid="{7A59AF90-BE73-4F07-B1D3-4DAEB5E52807}"/>
    </a:ext>
  </a:extLst>
</a:theme>
</file>

<file path=ppt/theme/theme14.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Madrid 2019 ">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MENARINI">
      <a:dk1>
        <a:sysClr val="windowText" lastClr="000000"/>
      </a:dk1>
      <a:lt1>
        <a:sysClr val="window" lastClr="FFFFFF"/>
      </a:lt1>
      <a:dk2>
        <a:srgbClr val="1E94D3"/>
      </a:dk2>
      <a:lt2>
        <a:srgbClr val="FBC856"/>
      </a:lt2>
      <a:accent1>
        <a:srgbClr val="746F6F"/>
      </a:accent1>
      <a:accent2>
        <a:srgbClr val="2E297D"/>
      </a:accent2>
      <a:accent3>
        <a:srgbClr val="FF6600"/>
      </a:accent3>
      <a:accent4>
        <a:srgbClr val="CC0066"/>
      </a:accent4>
      <a:accent5>
        <a:srgbClr val="002368"/>
      </a:accent5>
      <a:accent6>
        <a:srgbClr val="92D05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Mast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Tema di Offic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Tema di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Gallery</Template>
  <TotalTime>3800</TotalTime>
  <Words>2909</Words>
  <Application>Microsoft Office PowerPoint</Application>
  <PresentationFormat>Affichage à l'écran (4:3)</PresentationFormat>
  <Paragraphs>551</Paragraphs>
  <Slides>55</Slides>
  <Notes>34</Notes>
  <HiddenSlides>4</HiddenSlides>
  <MMClips>0</MMClips>
  <ScaleCrop>false</ScaleCrop>
  <HeadingPairs>
    <vt:vector size="8" baseType="variant">
      <vt:variant>
        <vt:lpstr>Polices utilisées</vt:lpstr>
      </vt:variant>
      <vt:variant>
        <vt:i4>21</vt:i4>
      </vt:variant>
      <vt:variant>
        <vt:lpstr>Thème</vt:lpstr>
      </vt:variant>
      <vt:variant>
        <vt:i4>13</vt:i4>
      </vt:variant>
      <vt:variant>
        <vt:lpstr>Serveurs OLE incorporés</vt:lpstr>
      </vt:variant>
      <vt:variant>
        <vt:i4>1</vt:i4>
      </vt:variant>
      <vt:variant>
        <vt:lpstr>Titres des diapositives</vt:lpstr>
      </vt:variant>
      <vt:variant>
        <vt:i4>55</vt:i4>
      </vt:variant>
    </vt:vector>
  </HeadingPairs>
  <TitlesOfParts>
    <vt:vector size="90" baseType="lpstr">
      <vt:lpstr>3ds</vt:lpstr>
      <vt:lpstr>Aptos</vt:lpstr>
      <vt:lpstr>Arial</vt:lpstr>
      <vt:lpstr>Arial Black</vt:lpstr>
      <vt:lpstr>Arial Narrow</vt:lpstr>
      <vt:lpstr>Arial Rounded MT Bold</vt:lpstr>
      <vt:lpstr>Avenir</vt:lpstr>
      <vt:lpstr>Avenir Book</vt:lpstr>
      <vt:lpstr>Calibri</vt:lpstr>
      <vt:lpstr>Calibri Light</vt:lpstr>
      <vt:lpstr>Franklin Gothic Book</vt:lpstr>
      <vt:lpstr>Franklin Gothic Medium Cond</vt:lpstr>
      <vt:lpstr>Gotham Bold</vt:lpstr>
      <vt:lpstr>PT Sans Pro</vt:lpstr>
      <vt:lpstr>PT Sans Pro Bold</vt:lpstr>
      <vt:lpstr>Source Sans Pro</vt:lpstr>
      <vt:lpstr>Tahoma</vt:lpstr>
      <vt:lpstr>Times New Roman</vt:lpstr>
      <vt:lpstr>Trebuchet MS</vt:lpstr>
      <vt:lpstr>Verdana</vt:lpstr>
      <vt:lpstr>Wingdings</vt:lpstr>
      <vt:lpstr>Pénétration PM</vt:lpstr>
      <vt:lpstr>Ocean</vt:lpstr>
      <vt:lpstr>Madrid 2019 </vt:lpstr>
      <vt:lpstr>Thème Office</vt:lpstr>
      <vt:lpstr>Tema di Office</vt:lpstr>
      <vt:lpstr>Master</vt:lpstr>
      <vt:lpstr>6_Custom Design</vt:lpstr>
      <vt:lpstr>1_Tema di Office</vt:lpstr>
      <vt:lpstr>2_Tema di Office</vt:lpstr>
      <vt:lpstr>9_Custom Design</vt:lpstr>
      <vt:lpstr>3_Custom Design</vt:lpstr>
      <vt:lpstr>5_Tema di Office</vt:lpstr>
      <vt:lpstr>1_Pénétration PM</vt:lpstr>
      <vt:lpstr>Chart</vt:lpstr>
      <vt:lpstr>Impact sur la santé de la pollution de l’air en extérieur et en milieux fermé</vt:lpstr>
      <vt:lpstr>Disclosures</vt:lpstr>
      <vt:lpstr>Présentation PowerPoint</vt:lpstr>
      <vt:lpstr>Présentation PowerPoint</vt:lpstr>
      <vt:lpstr>GAZ AND PARTICULATE MATTER</vt:lpstr>
      <vt:lpstr>Présentation PowerPoint</vt:lpstr>
      <vt:lpstr> 70 years ago                     Today</vt:lpstr>
      <vt:lpstr>Today: Health effects of particulate air pollution</vt:lpstr>
      <vt:lpstr>Global ranking of risk factors by total number of deaths from all causes. GBD, 2021 </vt:lpstr>
      <vt:lpstr> Percentage of global deaths from specific causes attributable to total air pollution in 2021 </vt:lpstr>
      <vt:lpstr>Sources and chemical air pollutants</vt:lpstr>
      <vt:lpstr>How did we get here?</vt:lpstr>
      <vt:lpstr>Présentation PowerPoint</vt:lpstr>
      <vt:lpstr>Particles: from inhalation to all organs  </vt:lpstr>
      <vt:lpstr>Pyramid of Health Effects of air pollution</vt:lpstr>
      <vt:lpstr>Présentation PowerPoint</vt:lpstr>
      <vt:lpstr>Présentation PowerPoint</vt:lpstr>
      <vt:lpstr>Présentation PowerPoint</vt:lpstr>
      <vt:lpstr>Présentation PowerPoint</vt:lpstr>
      <vt:lpstr>Présentation PowerPoint</vt:lpstr>
      <vt:lpstr>Présentation PowerPoint</vt:lpstr>
      <vt:lpstr>Causality determinations on long-term effects of air pollutants from the US-EPA Integrated Science Assessments </vt:lpstr>
      <vt:lpstr>EMAPEC: Concentration-response functions of long-term exposure to air pollution and morbidity</vt:lpstr>
      <vt:lpstr>Présentation PowerPoint</vt:lpstr>
      <vt:lpstr>Présentation PowerPoint</vt:lpstr>
      <vt:lpstr>Présentation PowerPoint</vt:lpstr>
      <vt:lpstr>Présentation PowerPoint</vt:lpstr>
      <vt:lpstr>Sources and chemical air pollutants</vt:lpstr>
      <vt:lpstr>Présentation PowerPoint</vt:lpstr>
      <vt:lpstr>Présentation PowerPoint</vt:lpstr>
      <vt:lpstr>Présentation PowerPoint</vt:lpstr>
      <vt:lpstr>Présentation PowerPoint</vt:lpstr>
      <vt:lpstr>Présentation PowerPoint</vt:lpstr>
      <vt:lpstr>Improvements in respiratory morbidity of COPD after interventions to reduce indoor pollution</vt:lpstr>
      <vt:lpstr>Présentation PowerPoint</vt:lpstr>
      <vt:lpstr>Présentation PowerPoint</vt:lpstr>
      <vt:lpstr>Economic and societal burden from air pollution is high</vt:lpstr>
      <vt:lpstr>Présentation PowerPoint</vt:lpstr>
      <vt:lpstr>Asthma and allergy modifiable exposome related to climate change</vt:lpstr>
      <vt:lpstr>EXPOSOMFPI</vt:lpstr>
      <vt:lpstr>OBIWAN-FPI: OBjects In Wide Area Network for IPF</vt:lpstr>
      <vt:lpstr>Présentation PowerPoint</vt:lpstr>
      <vt:lpstr>Air Pollution Harms Everyone, But Some Are at Greater Risk</vt:lpstr>
      <vt:lpstr>Les enfants plus fragiles?</vt:lpstr>
      <vt:lpstr>Présentation PowerPoint</vt:lpstr>
      <vt:lpstr>Air pollution and SES </vt:lpstr>
      <vt:lpstr>Présentation PowerPoint</vt:lpstr>
      <vt:lpstr>Activities to Stop (left, red background) and Activities to Start (right, blue background) to Address EJ in the Climate Change era</vt:lpstr>
      <vt:lpstr>Présentation PowerPoint</vt:lpstr>
      <vt:lpstr>Présentation PowerPoint</vt:lpstr>
      <vt:lpstr>Présentation PowerPoint</vt:lpstr>
      <vt:lpstr>EAACI PLANETARY HEALTH APPROACH: Key Pillars</vt:lpstr>
      <vt:lpstr>EAACI Decalogue on Planetary Health, Asthma,  Allergies and Immunological Diseases</vt:lpstr>
      <vt:lpstr>Présentation PowerPoint</vt:lpstr>
      <vt:lpstr>Health impacts are unfairly distributed</vt:lpstr>
    </vt:vector>
  </TitlesOfParts>
  <Company>APHM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Risk factors for pollen allergy</dc:title>
  <dc:creator>ap</dc:creator>
  <cp:lastModifiedBy>Isabella Annesi-Maesano</cp:lastModifiedBy>
  <cp:revision>679</cp:revision>
  <dcterms:created xsi:type="dcterms:W3CDTF">2013-05-07T14:26:04Z</dcterms:created>
  <dcterms:modified xsi:type="dcterms:W3CDTF">2025-09-20T07:44:40Z</dcterms:modified>
</cp:coreProperties>
</file>